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7"/>
  </p:notesMasterIdLst>
  <p:sldIdLst>
    <p:sldId id="256" r:id="rId2"/>
    <p:sldId id="287" r:id="rId3"/>
    <p:sldId id="260" r:id="rId4"/>
    <p:sldId id="266" r:id="rId5"/>
    <p:sldId id="286" r:id="rId6"/>
    <p:sldId id="281" r:id="rId7"/>
    <p:sldId id="282" r:id="rId8"/>
    <p:sldId id="274" r:id="rId9"/>
    <p:sldId id="273" r:id="rId10"/>
    <p:sldId id="277" r:id="rId11"/>
    <p:sldId id="284" r:id="rId12"/>
    <p:sldId id="278" r:id="rId13"/>
    <p:sldId id="263" r:id="rId14"/>
    <p:sldId id="279" r:id="rId15"/>
    <p:sldId id="280" r:id="rId16"/>
  </p:sldIdLst>
  <p:sldSz cx="9144000" cy="6858000" type="screen4x3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384" y="1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01867615157043"/>
          <c:y val="0"/>
          <c:w val="0.74802815747947438"/>
          <c:h val="0.946423510452784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人数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Support crew</c:v>
                </c:pt>
                <c:pt idx="1">
                  <c:v>Doorkeeper</c:v>
                </c:pt>
                <c:pt idx="2">
                  <c:v>Quality Dpt</c:v>
                </c:pt>
                <c:pt idx="3">
                  <c:v>Office Worker</c:v>
                </c:pt>
                <c:pt idx="4">
                  <c:v>Technicist</c:v>
                </c:pt>
                <c:pt idx="5">
                  <c:v>Management</c:v>
                </c:pt>
                <c:pt idx="6">
                  <c:v>Operator</c:v>
                </c:pt>
              </c:strCache>
            </c:strRef>
          </c:cat>
          <c:val>
            <c:numRef>
              <c:f>Sheet1!$B$2:$B$8</c:f>
              <c:numCache>
                <c:formatCode>0_ </c:formatCode>
                <c:ptCount val="7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6</c:v>
                </c:pt>
                <c:pt idx="4">
                  <c:v>12</c:v>
                </c:pt>
                <c:pt idx="5">
                  <c:v>6</c:v>
                </c:pt>
                <c:pt idx="6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63928832"/>
        <c:axId val="263930624"/>
      </c:barChart>
      <c:catAx>
        <c:axId val="26392883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263930624"/>
        <c:crosses val="autoZero"/>
        <c:auto val="1"/>
        <c:lblAlgn val="ctr"/>
        <c:lblOffset val="100"/>
        <c:noMultiLvlLbl val="0"/>
      </c:catAx>
      <c:valAx>
        <c:axId val="263930624"/>
        <c:scaling>
          <c:orientation val="minMax"/>
        </c:scaling>
        <c:delete val="1"/>
        <c:axPos val="b"/>
        <c:numFmt formatCode="0_ " sourceLinked="1"/>
        <c:majorTickMark val="out"/>
        <c:minorTickMark val="none"/>
        <c:tickLblPos val="nextTo"/>
        <c:crossAx val="263928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占比%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Other</c:v>
                </c:pt>
                <c:pt idx="1">
                  <c:v>Tailand</c:v>
                </c:pt>
                <c:pt idx="2">
                  <c:v>China</c:v>
                </c:pt>
                <c:pt idx="3">
                  <c:v>France</c:v>
                </c:pt>
                <c:pt idx="4">
                  <c:v>Japan</c:v>
                </c:pt>
                <c:pt idx="5">
                  <c:v>Korea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0.04</c:v>
                </c:pt>
                <c:pt idx="1">
                  <c:v>0.06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64231168"/>
        <c:axId val="264310784"/>
      </c:barChart>
      <c:catAx>
        <c:axId val="2642311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264310784"/>
        <c:crosses val="autoZero"/>
        <c:auto val="1"/>
        <c:lblAlgn val="ctr"/>
        <c:lblOffset val="100"/>
        <c:noMultiLvlLbl val="0"/>
      </c:catAx>
      <c:valAx>
        <c:axId val="26431078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64231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rgbClr val="FFC000"/>
                </a:solidFill>
                <a:prstDash val="dash"/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6500</c:v>
                </c:pt>
                <c:pt idx="1">
                  <c:v>6800</c:v>
                </c:pt>
                <c:pt idx="2">
                  <c:v>7280</c:v>
                </c:pt>
                <c:pt idx="3">
                  <c:v>7600</c:v>
                </c:pt>
                <c:pt idx="4">
                  <c:v>8500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4336896"/>
        <c:axId val="264338432"/>
      </c:barChart>
      <c:catAx>
        <c:axId val="264336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4338432"/>
        <c:crosses val="autoZero"/>
        <c:auto val="1"/>
        <c:lblAlgn val="ctr"/>
        <c:lblOffset val="100"/>
        <c:noMultiLvlLbl val="0"/>
      </c:catAx>
      <c:valAx>
        <c:axId val="264338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64336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占比%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AUTOLIV</c:v>
                </c:pt>
                <c:pt idx="1">
                  <c:v>Others</c:v>
                </c:pt>
                <c:pt idx="2">
                  <c:v>LEAR</c:v>
                </c:pt>
                <c:pt idx="3">
                  <c:v>KITAGAWA</c:v>
                </c:pt>
                <c:pt idx="4">
                  <c:v>BRBC</c:v>
                </c:pt>
                <c:pt idx="5">
                  <c:v>CIMAP</c:v>
                </c:pt>
                <c:pt idx="6">
                  <c:v>SANSEI</c:v>
                </c:pt>
                <c:pt idx="7">
                  <c:v>PARKWON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0.02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0.15</c:v>
                </c:pt>
                <c:pt idx="6">
                  <c:v>0.18</c:v>
                </c:pt>
                <c:pt idx="7">
                  <c:v>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63786880"/>
        <c:axId val="263820032"/>
      </c:barChart>
      <c:catAx>
        <c:axId val="263786880"/>
        <c:scaling>
          <c:orientation val="minMax"/>
        </c:scaling>
        <c:delete val="1"/>
        <c:axPos val="l"/>
        <c:majorTickMark val="out"/>
        <c:minorTickMark val="none"/>
        <c:tickLblPos val="nextTo"/>
        <c:crossAx val="263820032"/>
        <c:crosses val="autoZero"/>
        <c:auto val="1"/>
        <c:lblAlgn val="ctr"/>
        <c:lblOffset val="100"/>
        <c:noMultiLvlLbl val="0"/>
      </c:catAx>
      <c:valAx>
        <c:axId val="26382003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63786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3CF844-C7B1-4945-AECD-6388E5BECDF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3" csCatId="mainScheme" phldr="1"/>
      <dgm:spPr/>
    </dgm:pt>
    <dgm:pt modelId="{68C92FD4-2B4F-4CCF-9FA2-38CC130B7F29}">
      <dgm:prSet phldrT="[文本]" custT="1"/>
      <dgm:spPr/>
      <dgm:t>
        <a:bodyPr vert="horz" anchor="ctr" anchorCtr="1"/>
        <a:lstStyle/>
        <a:p>
          <a:pPr algn="ctr"/>
          <a:r>
            <a:rPr lang="en-US" altLang="zh-CN" sz="1300" dirty="0" smtClean="0">
              <a:latin typeface="Arial" pitchFamily="34" charset="0"/>
              <a:cs typeface="Arial" pitchFamily="34" charset="0"/>
            </a:rPr>
            <a:t>2003</a:t>
          </a:r>
          <a:endParaRPr lang="zh-CN" altLang="en-US" sz="1300" dirty="0">
            <a:latin typeface="Arial" pitchFamily="34" charset="0"/>
            <a:cs typeface="Arial" pitchFamily="34" charset="0"/>
          </a:endParaRPr>
        </a:p>
      </dgm:t>
    </dgm:pt>
    <dgm:pt modelId="{97A6B448-AFD4-48D1-BA08-F1FF208E738A}" type="parTrans" cxnId="{8E07CBC9-A4C2-489D-AF3C-319CE92D9CA0}">
      <dgm:prSet/>
      <dgm:spPr/>
      <dgm:t>
        <a:bodyPr/>
        <a:lstStyle/>
        <a:p>
          <a:endParaRPr lang="zh-CN" altLang="en-US"/>
        </a:p>
      </dgm:t>
    </dgm:pt>
    <dgm:pt modelId="{66CE3CF6-30ED-47EB-8E4B-C736461A677C}" type="sibTrans" cxnId="{8E07CBC9-A4C2-489D-AF3C-319CE92D9CA0}">
      <dgm:prSet/>
      <dgm:spPr/>
      <dgm:t>
        <a:bodyPr/>
        <a:lstStyle/>
        <a:p>
          <a:endParaRPr lang="zh-CN" altLang="en-US"/>
        </a:p>
      </dgm:t>
    </dgm:pt>
    <dgm:pt modelId="{163703F3-2CF2-476A-8459-B0CBB5E96025}">
      <dgm:prSet phldrT="[文本]"/>
      <dgm:spPr/>
      <dgm:t>
        <a:bodyPr/>
        <a:lstStyle/>
        <a:p>
          <a:r>
            <a:rPr lang="en-US" altLang="zh-CN" dirty="0" smtClean="0"/>
            <a:t>2008</a:t>
          </a:r>
          <a:endParaRPr lang="zh-CN" altLang="en-US" dirty="0"/>
        </a:p>
      </dgm:t>
    </dgm:pt>
    <dgm:pt modelId="{D69DF99C-E47D-4CD4-BE50-7752D4DB4AA1}" type="parTrans" cxnId="{2A525C34-58C7-4707-918E-538412518337}">
      <dgm:prSet/>
      <dgm:spPr/>
      <dgm:t>
        <a:bodyPr/>
        <a:lstStyle/>
        <a:p>
          <a:endParaRPr lang="zh-CN" altLang="en-US"/>
        </a:p>
      </dgm:t>
    </dgm:pt>
    <dgm:pt modelId="{70A2E742-C817-487E-AB68-39C2897B3439}" type="sibTrans" cxnId="{2A525C34-58C7-4707-918E-538412518337}">
      <dgm:prSet/>
      <dgm:spPr/>
      <dgm:t>
        <a:bodyPr/>
        <a:lstStyle/>
        <a:p>
          <a:endParaRPr lang="zh-CN" altLang="en-US"/>
        </a:p>
      </dgm:t>
    </dgm:pt>
    <dgm:pt modelId="{F7D33746-5609-4F0B-A9F0-6217160ADAEE}">
      <dgm:prSet phldrT="[文本]"/>
      <dgm:spPr/>
      <dgm:t>
        <a:bodyPr/>
        <a:lstStyle/>
        <a:p>
          <a:r>
            <a:rPr lang="en-US" altLang="zh-CN" dirty="0" smtClean="0"/>
            <a:t>2009</a:t>
          </a:r>
          <a:endParaRPr lang="zh-CN" altLang="en-US" dirty="0"/>
        </a:p>
      </dgm:t>
    </dgm:pt>
    <dgm:pt modelId="{168B56A4-5126-4991-8D4C-3FEE96FA4E12}" type="parTrans" cxnId="{E948DDCC-A341-44B7-89BF-3394FD447081}">
      <dgm:prSet/>
      <dgm:spPr/>
      <dgm:t>
        <a:bodyPr/>
        <a:lstStyle/>
        <a:p>
          <a:endParaRPr lang="zh-CN" altLang="en-US"/>
        </a:p>
      </dgm:t>
    </dgm:pt>
    <dgm:pt modelId="{B0F84077-D9E2-46BA-A7B9-8E50E395BCFF}" type="sibTrans" cxnId="{E948DDCC-A341-44B7-89BF-3394FD447081}">
      <dgm:prSet/>
      <dgm:spPr/>
      <dgm:t>
        <a:bodyPr/>
        <a:lstStyle/>
        <a:p>
          <a:endParaRPr lang="zh-CN" altLang="en-US"/>
        </a:p>
      </dgm:t>
    </dgm:pt>
    <dgm:pt modelId="{0656C75B-BD37-4314-BC3C-BF5D539BD475}">
      <dgm:prSet phldrT="[文本]"/>
      <dgm:spPr/>
      <dgm:t>
        <a:bodyPr/>
        <a:lstStyle/>
        <a:p>
          <a:r>
            <a:rPr lang="en-US" altLang="zh-CN" dirty="0" smtClean="0"/>
            <a:t>2011</a:t>
          </a:r>
          <a:endParaRPr lang="zh-CN" altLang="en-US" dirty="0"/>
        </a:p>
      </dgm:t>
    </dgm:pt>
    <dgm:pt modelId="{49E33E70-EF2D-46A0-B48B-B31B6706E277}" type="parTrans" cxnId="{31600336-7333-489E-AE56-C4FAB4397870}">
      <dgm:prSet/>
      <dgm:spPr/>
      <dgm:t>
        <a:bodyPr/>
        <a:lstStyle/>
        <a:p>
          <a:endParaRPr lang="zh-CN" altLang="en-US"/>
        </a:p>
      </dgm:t>
    </dgm:pt>
    <dgm:pt modelId="{9CC9CC22-9ABB-477F-84D4-BB018D067724}" type="sibTrans" cxnId="{31600336-7333-489E-AE56-C4FAB4397870}">
      <dgm:prSet/>
      <dgm:spPr/>
      <dgm:t>
        <a:bodyPr/>
        <a:lstStyle/>
        <a:p>
          <a:endParaRPr lang="zh-CN" altLang="en-US"/>
        </a:p>
      </dgm:t>
    </dgm:pt>
    <dgm:pt modelId="{EAB92F93-2F5C-4704-8B15-B53D5E86F5F0}">
      <dgm:prSet phldrT="[文本]"/>
      <dgm:spPr/>
      <dgm:t>
        <a:bodyPr/>
        <a:lstStyle/>
        <a:p>
          <a:r>
            <a:rPr lang="en-US" altLang="zh-CN" dirty="0" smtClean="0"/>
            <a:t>2020</a:t>
          </a:r>
          <a:endParaRPr lang="zh-CN" altLang="en-US" dirty="0"/>
        </a:p>
      </dgm:t>
    </dgm:pt>
    <dgm:pt modelId="{D71F0664-ECAE-4B72-BEDD-A23B70463CE9}" type="parTrans" cxnId="{818EA0FF-D184-44BC-8A4E-76485155C85D}">
      <dgm:prSet/>
      <dgm:spPr/>
      <dgm:t>
        <a:bodyPr/>
        <a:lstStyle/>
        <a:p>
          <a:endParaRPr lang="zh-CN" altLang="en-US"/>
        </a:p>
      </dgm:t>
    </dgm:pt>
    <dgm:pt modelId="{F33F135A-A216-4A18-AA97-C8F9083CABB6}" type="sibTrans" cxnId="{818EA0FF-D184-44BC-8A4E-76485155C85D}">
      <dgm:prSet/>
      <dgm:spPr/>
      <dgm:t>
        <a:bodyPr/>
        <a:lstStyle/>
        <a:p>
          <a:endParaRPr lang="zh-CN" altLang="en-US"/>
        </a:p>
      </dgm:t>
    </dgm:pt>
    <dgm:pt modelId="{EC05C639-DCC8-435E-8D20-5B710E35AB37}">
      <dgm:prSet phldrT="[文本]"/>
      <dgm:spPr/>
      <dgm:t>
        <a:bodyPr/>
        <a:lstStyle/>
        <a:p>
          <a:r>
            <a:rPr lang="en-US" altLang="zh-CN" dirty="0" smtClean="0"/>
            <a:t>2021</a:t>
          </a:r>
          <a:endParaRPr lang="zh-CN" altLang="en-US" dirty="0"/>
        </a:p>
      </dgm:t>
    </dgm:pt>
    <dgm:pt modelId="{D43F0201-6A25-4F0F-97BF-7415F648944E}" type="parTrans" cxnId="{9F0AE701-546F-4528-AFF7-CF161FE4BB4F}">
      <dgm:prSet/>
      <dgm:spPr/>
      <dgm:t>
        <a:bodyPr/>
        <a:lstStyle/>
        <a:p>
          <a:endParaRPr lang="zh-CN" altLang="en-US"/>
        </a:p>
      </dgm:t>
    </dgm:pt>
    <dgm:pt modelId="{365D5E1E-A005-4E06-BDE2-1C3980FAD687}" type="sibTrans" cxnId="{9F0AE701-546F-4528-AFF7-CF161FE4BB4F}">
      <dgm:prSet/>
      <dgm:spPr/>
      <dgm:t>
        <a:bodyPr/>
        <a:lstStyle/>
        <a:p>
          <a:endParaRPr lang="zh-CN" altLang="en-US"/>
        </a:p>
      </dgm:t>
    </dgm:pt>
    <dgm:pt modelId="{B36FD2EF-8B01-4E5D-AFE6-CE51EA5FFC70}">
      <dgm:prSet phldrT="[文本]"/>
      <dgm:spPr/>
      <dgm:t>
        <a:bodyPr/>
        <a:lstStyle/>
        <a:p>
          <a:r>
            <a:rPr lang="en-US" altLang="zh-CN" dirty="0" smtClean="0"/>
            <a:t>2013</a:t>
          </a:r>
          <a:endParaRPr lang="zh-CN" altLang="en-US" dirty="0"/>
        </a:p>
      </dgm:t>
    </dgm:pt>
    <dgm:pt modelId="{20037BE0-4CFE-4D5E-B186-C99FC8381C6C}" type="parTrans" cxnId="{3AEABA3D-D8EA-4B0F-B65B-9DD905A5E92D}">
      <dgm:prSet/>
      <dgm:spPr/>
      <dgm:t>
        <a:bodyPr/>
        <a:lstStyle/>
        <a:p>
          <a:endParaRPr lang="zh-CN" altLang="en-US"/>
        </a:p>
      </dgm:t>
    </dgm:pt>
    <dgm:pt modelId="{C217A82C-16A0-46FB-9843-F1120C8A0573}" type="sibTrans" cxnId="{3AEABA3D-D8EA-4B0F-B65B-9DD905A5E92D}">
      <dgm:prSet/>
      <dgm:spPr/>
      <dgm:t>
        <a:bodyPr/>
        <a:lstStyle/>
        <a:p>
          <a:endParaRPr lang="zh-CN" altLang="en-US"/>
        </a:p>
      </dgm:t>
    </dgm:pt>
    <dgm:pt modelId="{C7FFD705-DFC1-4FD2-A929-83933297CD30}">
      <dgm:prSet phldrT="[文本]"/>
      <dgm:spPr/>
      <dgm:t>
        <a:bodyPr/>
        <a:lstStyle/>
        <a:p>
          <a:r>
            <a:rPr lang="en-US" altLang="zh-CN" dirty="0" smtClean="0"/>
            <a:t>2019</a:t>
          </a:r>
          <a:endParaRPr lang="zh-CN" altLang="en-US" dirty="0"/>
        </a:p>
      </dgm:t>
    </dgm:pt>
    <dgm:pt modelId="{24B09430-B3A2-4AB5-856B-77AD5F0A133C}" type="parTrans" cxnId="{9FB1970B-DBB4-42D6-8AB6-A30DDB6B9F66}">
      <dgm:prSet/>
      <dgm:spPr/>
      <dgm:t>
        <a:bodyPr/>
        <a:lstStyle/>
        <a:p>
          <a:endParaRPr lang="zh-CN" altLang="en-US"/>
        </a:p>
      </dgm:t>
    </dgm:pt>
    <dgm:pt modelId="{4A31F5D0-B750-4104-82C0-7639C26EB85D}" type="sibTrans" cxnId="{9FB1970B-DBB4-42D6-8AB6-A30DDB6B9F66}">
      <dgm:prSet/>
      <dgm:spPr/>
      <dgm:t>
        <a:bodyPr/>
        <a:lstStyle/>
        <a:p>
          <a:endParaRPr lang="zh-CN" altLang="en-US"/>
        </a:p>
      </dgm:t>
    </dgm:pt>
    <dgm:pt modelId="{D7F36CBE-ED7D-4325-AE60-1DC2FA847A46}">
      <dgm:prSet phldrT="[文本]"/>
      <dgm:spPr/>
      <dgm:t>
        <a:bodyPr/>
        <a:lstStyle/>
        <a:p>
          <a:r>
            <a:rPr lang="en-US" altLang="zh-CN" dirty="0" smtClean="0"/>
            <a:t>2016</a:t>
          </a:r>
          <a:endParaRPr lang="zh-CN" altLang="en-US" dirty="0"/>
        </a:p>
      </dgm:t>
    </dgm:pt>
    <dgm:pt modelId="{7E6B8DBC-46C5-4DB5-A4A6-CE7DC186675C}" type="parTrans" cxnId="{09E503BB-7A65-4E81-9975-3AC3E38AA9E6}">
      <dgm:prSet/>
      <dgm:spPr/>
      <dgm:t>
        <a:bodyPr/>
        <a:lstStyle/>
        <a:p>
          <a:endParaRPr lang="zh-CN" altLang="en-US"/>
        </a:p>
      </dgm:t>
    </dgm:pt>
    <dgm:pt modelId="{74FEF2AB-1A5F-4183-BDC7-059FC9FB7939}" type="sibTrans" cxnId="{09E503BB-7A65-4E81-9975-3AC3E38AA9E6}">
      <dgm:prSet/>
      <dgm:spPr/>
      <dgm:t>
        <a:bodyPr/>
        <a:lstStyle/>
        <a:p>
          <a:endParaRPr lang="zh-CN" altLang="en-US"/>
        </a:p>
      </dgm:t>
    </dgm:pt>
    <dgm:pt modelId="{C148C790-EFB1-422F-A76A-F84DFCE245B7}">
      <dgm:prSet phldrT="[文本]"/>
      <dgm:spPr/>
      <dgm:t>
        <a:bodyPr vert="horz" anchor="ctr" anchorCtr="1"/>
        <a:lstStyle/>
        <a:p>
          <a:r>
            <a:rPr lang="en-US" altLang="zh-CN" dirty="0" smtClean="0">
              <a:latin typeface="Arial" pitchFamily="34" charset="0"/>
              <a:cs typeface="Arial" pitchFamily="34" charset="0"/>
            </a:rPr>
            <a:t>2006</a:t>
          </a:r>
          <a:endParaRPr lang="zh-CN" altLang="en-US" dirty="0">
            <a:latin typeface="Arial" pitchFamily="34" charset="0"/>
            <a:cs typeface="Arial" pitchFamily="34" charset="0"/>
          </a:endParaRPr>
        </a:p>
      </dgm:t>
    </dgm:pt>
    <dgm:pt modelId="{6291DDC8-10B1-419F-B80B-E3314AC07396}" type="parTrans" cxnId="{4D7B9DFC-A1BE-4006-9CF1-A037E8BDBA16}">
      <dgm:prSet/>
      <dgm:spPr/>
      <dgm:t>
        <a:bodyPr/>
        <a:lstStyle/>
        <a:p>
          <a:endParaRPr lang="zh-CN" altLang="en-US"/>
        </a:p>
      </dgm:t>
    </dgm:pt>
    <dgm:pt modelId="{CF0F7155-1001-4D14-B933-23898EEDA5A8}" type="sibTrans" cxnId="{4D7B9DFC-A1BE-4006-9CF1-A037E8BDBA16}">
      <dgm:prSet/>
      <dgm:spPr/>
      <dgm:t>
        <a:bodyPr/>
        <a:lstStyle/>
        <a:p>
          <a:endParaRPr lang="zh-CN" altLang="en-US"/>
        </a:p>
      </dgm:t>
    </dgm:pt>
    <dgm:pt modelId="{A3B0025E-A46F-4E1B-AE3B-CDC9FF3A24EE}" type="pres">
      <dgm:prSet presAssocID="{C03CF844-C7B1-4945-AECD-6388E5BECDF5}" presName="rootnode" presStyleCnt="0">
        <dgm:presLayoutVars>
          <dgm:chMax/>
          <dgm:chPref/>
          <dgm:dir/>
          <dgm:animLvl val="lvl"/>
        </dgm:presLayoutVars>
      </dgm:prSet>
      <dgm:spPr/>
    </dgm:pt>
    <dgm:pt modelId="{5E0CE65A-3419-45DF-B859-6875CEF46892}" type="pres">
      <dgm:prSet presAssocID="{68C92FD4-2B4F-4CCF-9FA2-38CC130B7F29}" presName="composite" presStyleCnt="0"/>
      <dgm:spPr/>
    </dgm:pt>
    <dgm:pt modelId="{D534756A-6DF3-4B1B-BAAE-36031343EFCA}" type="pres">
      <dgm:prSet presAssocID="{68C92FD4-2B4F-4CCF-9FA2-38CC130B7F29}" presName="bentUpArrow1" presStyleLbl="alignImgPlace1" presStyleIdx="0" presStyleCnt="9"/>
      <dgm:spPr/>
    </dgm:pt>
    <dgm:pt modelId="{B22C3070-A6D3-4020-9BD3-F2925EC7AD2C}" type="pres">
      <dgm:prSet presAssocID="{68C92FD4-2B4F-4CCF-9FA2-38CC130B7F29}" presName="ParentText" presStyleLbl="node1" presStyleIdx="0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810FD0E-E868-4AF6-8793-F03B4FE03B87}" type="pres">
      <dgm:prSet presAssocID="{68C92FD4-2B4F-4CCF-9FA2-38CC130B7F29}" presName="ChildText" presStyleLbl="revTx" presStyleIdx="0" presStyleCnt="9">
        <dgm:presLayoutVars>
          <dgm:chMax val="0"/>
          <dgm:chPref val="0"/>
          <dgm:bulletEnabled val="1"/>
        </dgm:presLayoutVars>
      </dgm:prSet>
      <dgm:spPr/>
    </dgm:pt>
    <dgm:pt modelId="{98AF9CBC-2D70-4FD5-B97D-A20A1C0FBD64}" type="pres">
      <dgm:prSet presAssocID="{66CE3CF6-30ED-47EB-8E4B-C736461A677C}" presName="sibTrans" presStyleCnt="0"/>
      <dgm:spPr/>
    </dgm:pt>
    <dgm:pt modelId="{333BC317-34BE-40A6-A5B1-97351C211DCE}" type="pres">
      <dgm:prSet presAssocID="{C148C790-EFB1-422F-A76A-F84DFCE245B7}" presName="composite" presStyleCnt="0"/>
      <dgm:spPr/>
    </dgm:pt>
    <dgm:pt modelId="{831D1215-0849-4D7C-8D55-04A0B07CC2AE}" type="pres">
      <dgm:prSet presAssocID="{C148C790-EFB1-422F-A76A-F84DFCE245B7}" presName="bentUpArrow1" presStyleLbl="alignImgPlace1" presStyleIdx="1" presStyleCnt="9"/>
      <dgm:spPr/>
    </dgm:pt>
    <dgm:pt modelId="{11123EBB-727D-4A65-8B30-BA98FEC5B8DE}" type="pres">
      <dgm:prSet presAssocID="{C148C790-EFB1-422F-A76A-F84DFCE245B7}" presName="ParentText" presStyleLbl="node1" presStyleIdx="1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9B9925B-1829-4B7B-9B52-4F342D095F41}" type="pres">
      <dgm:prSet presAssocID="{C148C790-EFB1-422F-A76A-F84DFCE245B7}" presName="ChildText" presStyleLbl="revTx" presStyleIdx="1" presStyleCnt="9">
        <dgm:presLayoutVars>
          <dgm:chMax val="0"/>
          <dgm:chPref val="0"/>
          <dgm:bulletEnabled val="1"/>
        </dgm:presLayoutVars>
      </dgm:prSet>
      <dgm:spPr/>
    </dgm:pt>
    <dgm:pt modelId="{226902C6-04E3-450D-99DD-88C716005198}" type="pres">
      <dgm:prSet presAssocID="{CF0F7155-1001-4D14-B933-23898EEDA5A8}" presName="sibTrans" presStyleCnt="0"/>
      <dgm:spPr/>
    </dgm:pt>
    <dgm:pt modelId="{5CB7ECA2-2C95-448D-BC6F-0844CFC6C588}" type="pres">
      <dgm:prSet presAssocID="{163703F3-2CF2-476A-8459-B0CBB5E96025}" presName="composite" presStyleCnt="0"/>
      <dgm:spPr/>
    </dgm:pt>
    <dgm:pt modelId="{069BB1D5-E7B0-475E-945A-5192FF85C100}" type="pres">
      <dgm:prSet presAssocID="{163703F3-2CF2-476A-8459-B0CBB5E96025}" presName="bentUpArrow1" presStyleLbl="alignImgPlace1" presStyleIdx="2" presStyleCnt="9"/>
      <dgm:spPr/>
    </dgm:pt>
    <dgm:pt modelId="{BA87674C-0061-4730-BD83-5FA17D45D9A0}" type="pres">
      <dgm:prSet presAssocID="{163703F3-2CF2-476A-8459-B0CBB5E96025}" presName="ParentText" presStyleLbl="node1" presStyleIdx="2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D115799-ABE7-4ECD-9317-2E2CB879D3EB}" type="pres">
      <dgm:prSet presAssocID="{163703F3-2CF2-476A-8459-B0CBB5E96025}" presName="ChildText" presStyleLbl="revTx" presStyleIdx="2" presStyleCnt="9">
        <dgm:presLayoutVars>
          <dgm:chMax val="0"/>
          <dgm:chPref val="0"/>
          <dgm:bulletEnabled val="1"/>
        </dgm:presLayoutVars>
      </dgm:prSet>
      <dgm:spPr/>
    </dgm:pt>
    <dgm:pt modelId="{8B36B48E-6374-4223-837A-0769961B3871}" type="pres">
      <dgm:prSet presAssocID="{70A2E742-C817-487E-AB68-39C2897B3439}" presName="sibTrans" presStyleCnt="0"/>
      <dgm:spPr/>
    </dgm:pt>
    <dgm:pt modelId="{43E58353-AB88-4B05-B246-DC87C02EF161}" type="pres">
      <dgm:prSet presAssocID="{F7D33746-5609-4F0B-A9F0-6217160ADAEE}" presName="composite" presStyleCnt="0"/>
      <dgm:spPr/>
    </dgm:pt>
    <dgm:pt modelId="{1A58EF8A-6D13-4F0D-AC96-E25C43239B75}" type="pres">
      <dgm:prSet presAssocID="{F7D33746-5609-4F0B-A9F0-6217160ADAEE}" presName="bentUpArrow1" presStyleLbl="alignImgPlace1" presStyleIdx="3" presStyleCnt="9"/>
      <dgm:spPr/>
    </dgm:pt>
    <dgm:pt modelId="{B44B1695-0FFF-43A6-B655-4DF2B843F82D}" type="pres">
      <dgm:prSet presAssocID="{F7D33746-5609-4F0B-A9F0-6217160ADAEE}" presName="ParentText" presStyleLbl="node1" presStyleIdx="3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62EC732-0F69-45D5-8FFA-D51FEDEE6195}" type="pres">
      <dgm:prSet presAssocID="{F7D33746-5609-4F0B-A9F0-6217160ADAEE}" presName="ChildText" presStyleLbl="revTx" presStyleIdx="3" presStyleCnt="9">
        <dgm:presLayoutVars>
          <dgm:chMax val="0"/>
          <dgm:chPref val="0"/>
          <dgm:bulletEnabled val="1"/>
        </dgm:presLayoutVars>
      </dgm:prSet>
      <dgm:spPr/>
    </dgm:pt>
    <dgm:pt modelId="{7E49299C-56C7-47AA-A9D7-117F119292F2}" type="pres">
      <dgm:prSet presAssocID="{B0F84077-D9E2-46BA-A7B9-8E50E395BCFF}" presName="sibTrans" presStyleCnt="0"/>
      <dgm:spPr/>
    </dgm:pt>
    <dgm:pt modelId="{52A0B4E2-9501-48C5-9CBF-9DBC3582C5C6}" type="pres">
      <dgm:prSet presAssocID="{0656C75B-BD37-4314-BC3C-BF5D539BD475}" presName="composite" presStyleCnt="0"/>
      <dgm:spPr/>
    </dgm:pt>
    <dgm:pt modelId="{A42AA084-94CB-47CF-806D-D63479E8D92A}" type="pres">
      <dgm:prSet presAssocID="{0656C75B-BD37-4314-BC3C-BF5D539BD475}" presName="bentUpArrow1" presStyleLbl="alignImgPlace1" presStyleIdx="4" presStyleCnt="9"/>
      <dgm:spPr/>
    </dgm:pt>
    <dgm:pt modelId="{1A75DF5F-E9C5-483B-BAF5-7AFBB99442F3}" type="pres">
      <dgm:prSet presAssocID="{0656C75B-BD37-4314-BC3C-BF5D539BD475}" presName="ParentText" presStyleLbl="node1" presStyleIdx="4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247811B-6EAF-4996-AD86-177D4D28CD66}" type="pres">
      <dgm:prSet presAssocID="{0656C75B-BD37-4314-BC3C-BF5D539BD475}" presName="ChildText" presStyleLbl="revTx" presStyleIdx="4" presStyleCnt="9">
        <dgm:presLayoutVars>
          <dgm:chMax val="0"/>
          <dgm:chPref val="0"/>
          <dgm:bulletEnabled val="1"/>
        </dgm:presLayoutVars>
      </dgm:prSet>
      <dgm:spPr/>
    </dgm:pt>
    <dgm:pt modelId="{B5258587-FDCE-434E-B01B-D49381957EC3}" type="pres">
      <dgm:prSet presAssocID="{9CC9CC22-9ABB-477F-84D4-BB018D067724}" presName="sibTrans" presStyleCnt="0"/>
      <dgm:spPr/>
    </dgm:pt>
    <dgm:pt modelId="{DA68FE26-A0D2-4EBA-85F7-D29AA244E1DE}" type="pres">
      <dgm:prSet presAssocID="{B36FD2EF-8B01-4E5D-AFE6-CE51EA5FFC70}" presName="composite" presStyleCnt="0"/>
      <dgm:spPr/>
    </dgm:pt>
    <dgm:pt modelId="{03CCC16B-B5AE-4C63-A842-0EA14DE7815C}" type="pres">
      <dgm:prSet presAssocID="{B36FD2EF-8B01-4E5D-AFE6-CE51EA5FFC70}" presName="bentUpArrow1" presStyleLbl="alignImgPlace1" presStyleIdx="5" presStyleCnt="9"/>
      <dgm:spPr/>
    </dgm:pt>
    <dgm:pt modelId="{519B6C3E-E224-4900-9C82-1F722E4F33E2}" type="pres">
      <dgm:prSet presAssocID="{B36FD2EF-8B01-4E5D-AFE6-CE51EA5FFC70}" presName="ParentText" presStyleLbl="node1" presStyleIdx="5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D6CA0B-4E4F-4B8F-9131-FA0E26063FEC}" type="pres">
      <dgm:prSet presAssocID="{B36FD2EF-8B01-4E5D-AFE6-CE51EA5FFC70}" presName="ChildText" presStyleLbl="revTx" presStyleIdx="5" presStyleCnt="9">
        <dgm:presLayoutVars>
          <dgm:chMax val="0"/>
          <dgm:chPref val="0"/>
          <dgm:bulletEnabled val="1"/>
        </dgm:presLayoutVars>
      </dgm:prSet>
      <dgm:spPr/>
    </dgm:pt>
    <dgm:pt modelId="{78E20E12-6993-441C-9C5F-A38DA53D3233}" type="pres">
      <dgm:prSet presAssocID="{C217A82C-16A0-46FB-9843-F1120C8A0573}" presName="sibTrans" presStyleCnt="0"/>
      <dgm:spPr/>
    </dgm:pt>
    <dgm:pt modelId="{97E3F129-AA62-4DCB-979A-E95CFFFD4874}" type="pres">
      <dgm:prSet presAssocID="{D7F36CBE-ED7D-4325-AE60-1DC2FA847A46}" presName="composite" presStyleCnt="0"/>
      <dgm:spPr/>
    </dgm:pt>
    <dgm:pt modelId="{F0A9D569-4413-4203-A7F7-C5DF91CA0767}" type="pres">
      <dgm:prSet presAssocID="{D7F36CBE-ED7D-4325-AE60-1DC2FA847A46}" presName="bentUpArrow1" presStyleLbl="alignImgPlace1" presStyleIdx="6" presStyleCnt="9"/>
      <dgm:spPr/>
    </dgm:pt>
    <dgm:pt modelId="{63AA4FB7-BA1E-4E7E-BC72-0E05D9F34AAC}" type="pres">
      <dgm:prSet presAssocID="{D7F36CBE-ED7D-4325-AE60-1DC2FA847A46}" presName="ParentText" presStyleLbl="node1" presStyleIdx="6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D012E38-2A6B-46D7-B927-7D8A1A90FB3E}" type="pres">
      <dgm:prSet presAssocID="{D7F36CBE-ED7D-4325-AE60-1DC2FA847A46}" presName="ChildText" presStyleLbl="revTx" presStyleIdx="6" presStyleCnt="9">
        <dgm:presLayoutVars>
          <dgm:chMax val="0"/>
          <dgm:chPref val="0"/>
          <dgm:bulletEnabled val="1"/>
        </dgm:presLayoutVars>
      </dgm:prSet>
      <dgm:spPr/>
    </dgm:pt>
    <dgm:pt modelId="{C833D0AB-11CB-4DF2-83F2-A7B205BBE89E}" type="pres">
      <dgm:prSet presAssocID="{74FEF2AB-1A5F-4183-BDC7-059FC9FB7939}" presName="sibTrans" presStyleCnt="0"/>
      <dgm:spPr/>
    </dgm:pt>
    <dgm:pt modelId="{D685FF36-BA68-42CA-82F8-73F548162F75}" type="pres">
      <dgm:prSet presAssocID="{C7FFD705-DFC1-4FD2-A929-83933297CD30}" presName="composite" presStyleCnt="0"/>
      <dgm:spPr/>
    </dgm:pt>
    <dgm:pt modelId="{1F49081B-AE14-4FDD-B356-75D3249C0BA5}" type="pres">
      <dgm:prSet presAssocID="{C7FFD705-DFC1-4FD2-A929-83933297CD30}" presName="bentUpArrow1" presStyleLbl="alignImgPlace1" presStyleIdx="7" presStyleCnt="9"/>
      <dgm:spPr/>
    </dgm:pt>
    <dgm:pt modelId="{B6FE7B43-EC32-4CE6-B132-A7DC2ECA1981}" type="pres">
      <dgm:prSet presAssocID="{C7FFD705-DFC1-4FD2-A929-83933297CD30}" presName="ParentText" presStyleLbl="node1" presStyleIdx="7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568AEE4-7705-4D1D-B4A0-FEC5BF422A69}" type="pres">
      <dgm:prSet presAssocID="{C7FFD705-DFC1-4FD2-A929-83933297CD30}" presName="ChildText" presStyleLbl="revTx" presStyleIdx="7" presStyleCnt="9">
        <dgm:presLayoutVars>
          <dgm:chMax val="0"/>
          <dgm:chPref val="0"/>
          <dgm:bulletEnabled val="1"/>
        </dgm:presLayoutVars>
      </dgm:prSet>
      <dgm:spPr/>
    </dgm:pt>
    <dgm:pt modelId="{710299D8-5F84-4C11-9C30-8029F69CDCDC}" type="pres">
      <dgm:prSet presAssocID="{4A31F5D0-B750-4104-82C0-7639C26EB85D}" presName="sibTrans" presStyleCnt="0"/>
      <dgm:spPr/>
    </dgm:pt>
    <dgm:pt modelId="{D2A43024-F6CA-46B8-B0E3-DB09CBC851A7}" type="pres">
      <dgm:prSet presAssocID="{EAB92F93-2F5C-4704-8B15-B53D5E86F5F0}" presName="composite" presStyleCnt="0"/>
      <dgm:spPr/>
    </dgm:pt>
    <dgm:pt modelId="{DC74C961-268C-4935-87CF-DD7A32B398AD}" type="pres">
      <dgm:prSet presAssocID="{EAB92F93-2F5C-4704-8B15-B53D5E86F5F0}" presName="bentUpArrow1" presStyleLbl="alignImgPlace1" presStyleIdx="8" presStyleCnt="9"/>
      <dgm:spPr/>
    </dgm:pt>
    <dgm:pt modelId="{2D417C28-94C9-4225-AE7A-9A07581881A2}" type="pres">
      <dgm:prSet presAssocID="{EAB92F93-2F5C-4704-8B15-B53D5E86F5F0}" presName="ParentText" presStyleLbl="node1" presStyleIdx="8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7AC00F8-E216-4805-90DD-6C495FFD1B1C}" type="pres">
      <dgm:prSet presAssocID="{EAB92F93-2F5C-4704-8B15-B53D5E86F5F0}" presName="ChildText" presStyleLbl="revTx" presStyleIdx="8" presStyleCnt="9">
        <dgm:presLayoutVars>
          <dgm:chMax val="0"/>
          <dgm:chPref val="0"/>
          <dgm:bulletEnabled val="1"/>
        </dgm:presLayoutVars>
      </dgm:prSet>
      <dgm:spPr/>
    </dgm:pt>
    <dgm:pt modelId="{8F18E28C-AD61-4EAD-8D55-048FDB695E30}" type="pres">
      <dgm:prSet presAssocID="{F33F135A-A216-4A18-AA97-C8F9083CABB6}" presName="sibTrans" presStyleCnt="0"/>
      <dgm:spPr/>
    </dgm:pt>
    <dgm:pt modelId="{DED47986-7552-48AF-8E87-CE94E7A541D3}" type="pres">
      <dgm:prSet presAssocID="{EC05C639-DCC8-435E-8D20-5B710E35AB37}" presName="composite" presStyleCnt="0"/>
      <dgm:spPr/>
    </dgm:pt>
    <dgm:pt modelId="{F23F397C-0E65-442C-AB41-A3B197EF5D0C}" type="pres">
      <dgm:prSet presAssocID="{EC05C639-DCC8-435E-8D20-5B710E35AB37}" presName="ParentText" presStyleLbl="node1" presStyleIdx="9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ED673D1-F5CF-402B-A462-214A911675BA}" type="presOf" srcId="{163703F3-2CF2-476A-8459-B0CBB5E96025}" destId="{BA87674C-0061-4730-BD83-5FA17D45D9A0}" srcOrd="0" destOrd="0" presId="urn:microsoft.com/office/officeart/2005/8/layout/StepDownProcess"/>
    <dgm:cxn modelId="{2A525C34-58C7-4707-918E-538412518337}" srcId="{C03CF844-C7B1-4945-AECD-6388E5BECDF5}" destId="{163703F3-2CF2-476A-8459-B0CBB5E96025}" srcOrd="2" destOrd="0" parTransId="{D69DF99C-E47D-4CD4-BE50-7752D4DB4AA1}" sibTransId="{70A2E742-C817-487E-AB68-39C2897B3439}"/>
    <dgm:cxn modelId="{9F0AE701-546F-4528-AFF7-CF161FE4BB4F}" srcId="{C03CF844-C7B1-4945-AECD-6388E5BECDF5}" destId="{EC05C639-DCC8-435E-8D20-5B710E35AB37}" srcOrd="9" destOrd="0" parTransId="{D43F0201-6A25-4F0F-97BF-7415F648944E}" sibTransId="{365D5E1E-A005-4E06-BDE2-1C3980FAD687}"/>
    <dgm:cxn modelId="{9FB1970B-DBB4-42D6-8AB6-A30DDB6B9F66}" srcId="{C03CF844-C7B1-4945-AECD-6388E5BECDF5}" destId="{C7FFD705-DFC1-4FD2-A929-83933297CD30}" srcOrd="7" destOrd="0" parTransId="{24B09430-B3A2-4AB5-856B-77AD5F0A133C}" sibTransId="{4A31F5D0-B750-4104-82C0-7639C26EB85D}"/>
    <dgm:cxn modelId="{C4ED39A8-94B5-4095-98CA-6C3BBD6688F1}" type="presOf" srcId="{0656C75B-BD37-4314-BC3C-BF5D539BD475}" destId="{1A75DF5F-E9C5-483B-BAF5-7AFBB99442F3}" srcOrd="0" destOrd="0" presId="urn:microsoft.com/office/officeart/2005/8/layout/StepDownProcess"/>
    <dgm:cxn modelId="{BDD774B4-3DF4-4018-A3C7-649A3C4AAB6A}" type="presOf" srcId="{B36FD2EF-8B01-4E5D-AFE6-CE51EA5FFC70}" destId="{519B6C3E-E224-4900-9C82-1F722E4F33E2}" srcOrd="0" destOrd="0" presId="urn:microsoft.com/office/officeart/2005/8/layout/StepDownProcess"/>
    <dgm:cxn modelId="{8E07CBC9-A4C2-489D-AF3C-319CE92D9CA0}" srcId="{C03CF844-C7B1-4945-AECD-6388E5BECDF5}" destId="{68C92FD4-2B4F-4CCF-9FA2-38CC130B7F29}" srcOrd="0" destOrd="0" parTransId="{97A6B448-AFD4-48D1-BA08-F1FF208E738A}" sibTransId="{66CE3CF6-30ED-47EB-8E4B-C736461A677C}"/>
    <dgm:cxn modelId="{F4BABB7A-64E4-4DB5-98DC-04B88AD1208E}" type="presOf" srcId="{68C92FD4-2B4F-4CCF-9FA2-38CC130B7F29}" destId="{B22C3070-A6D3-4020-9BD3-F2925EC7AD2C}" srcOrd="0" destOrd="0" presId="urn:microsoft.com/office/officeart/2005/8/layout/StepDownProcess"/>
    <dgm:cxn modelId="{4D7B9DFC-A1BE-4006-9CF1-A037E8BDBA16}" srcId="{C03CF844-C7B1-4945-AECD-6388E5BECDF5}" destId="{C148C790-EFB1-422F-A76A-F84DFCE245B7}" srcOrd="1" destOrd="0" parTransId="{6291DDC8-10B1-419F-B80B-E3314AC07396}" sibTransId="{CF0F7155-1001-4D14-B933-23898EEDA5A8}"/>
    <dgm:cxn modelId="{31600336-7333-489E-AE56-C4FAB4397870}" srcId="{C03CF844-C7B1-4945-AECD-6388E5BECDF5}" destId="{0656C75B-BD37-4314-BC3C-BF5D539BD475}" srcOrd="4" destOrd="0" parTransId="{49E33E70-EF2D-46A0-B48B-B31B6706E277}" sibTransId="{9CC9CC22-9ABB-477F-84D4-BB018D067724}"/>
    <dgm:cxn modelId="{E948DDCC-A341-44B7-89BF-3394FD447081}" srcId="{C03CF844-C7B1-4945-AECD-6388E5BECDF5}" destId="{F7D33746-5609-4F0B-A9F0-6217160ADAEE}" srcOrd="3" destOrd="0" parTransId="{168B56A4-5126-4991-8D4C-3FEE96FA4E12}" sibTransId="{B0F84077-D9E2-46BA-A7B9-8E50E395BCFF}"/>
    <dgm:cxn modelId="{3AEABA3D-D8EA-4B0F-B65B-9DD905A5E92D}" srcId="{C03CF844-C7B1-4945-AECD-6388E5BECDF5}" destId="{B36FD2EF-8B01-4E5D-AFE6-CE51EA5FFC70}" srcOrd="5" destOrd="0" parTransId="{20037BE0-4CFE-4D5E-B186-C99FC8381C6C}" sibTransId="{C217A82C-16A0-46FB-9843-F1120C8A0573}"/>
    <dgm:cxn modelId="{11A9A533-104A-4B30-BBCE-E25C35C63E31}" type="presOf" srcId="{C03CF844-C7B1-4945-AECD-6388E5BECDF5}" destId="{A3B0025E-A46F-4E1B-AE3B-CDC9FF3A24EE}" srcOrd="0" destOrd="0" presId="urn:microsoft.com/office/officeart/2005/8/layout/StepDownProcess"/>
    <dgm:cxn modelId="{32BE18C3-89E1-46ED-977E-F7B68B0D4F89}" type="presOf" srcId="{EAB92F93-2F5C-4704-8B15-B53D5E86F5F0}" destId="{2D417C28-94C9-4225-AE7A-9A07581881A2}" srcOrd="0" destOrd="0" presId="urn:microsoft.com/office/officeart/2005/8/layout/StepDownProcess"/>
    <dgm:cxn modelId="{40197267-C943-49BE-86C9-AD4E0B7FD07B}" type="presOf" srcId="{D7F36CBE-ED7D-4325-AE60-1DC2FA847A46}" destId="{63AA4FB7-BA1E-4E7E-BC72-0E05D9F34AAC}" srcOrd="0" destOrd="0" presId="urn:microsoft.com/office/officeart/2005/8/layout/StepDownProcess"/>
    <dgm:cxn modelId="{C807C4A0-E5AC-40D8-AD15-42F8322C46DA}" type="presOf" srcId="{EC05C639-DCC8-435E-8D20-5B710E35AB37}" destId="{F23F397C-0E65-442C-AB41-A3B197EF5D0C}" srcOrd="0" destOrd="0" presId="urn:microsoft.com/office/officeart/2005/8/layout/StepDownProcess"/>
    <dgm:cxn modelId="{818EA0FF-D184-44BC-8A4E-76485155C85D}" srcId="{C03CF844-C7B1-4945-AECD-6388E5BECDF5}" destId="{EAB92F93-2F5C-4704-8B15-B53D5E86F5F0}" srcOrd="8" destOrd="0" parTransId="{D71F0664-ECAE-4B72-BEDD-A23B70463CE9}" sibTransId="{F33F135A-A216-4A18-AA97-C8F9083CABB6}"/>
    <dgm:cxn modelId="{8E47F75B-362E-40FF-9ED7-441115AA862D}" type="presOf" srcId="{C148C790-EFB1-422F-A76A-F84DFCE245B7}" destId="{11123EBB-727D-4A65-8B30-BA98FEC5B8DE}" srcOrd="0" destOrd="0" presId="urn:microsoft.com/office/officeart/2005/8/layout/StepDownProcess"/>
    <dgm:cxn modelId="{673D8398-5E63-4B52-951D-F822B7C1DF00}" type="presOf" srcId="{C7FFD705-DFC1-4FD2-A929-83933297CD30}" destId="{B6FE7B43-EC32-4CE6-B132-A7DC2ECA1981}" srcOrd="0" destOrd="0" presId="urn:microsoft.com/office/officeart/2005/8/layout/StepDownProcess"/>
    <dgm:cxn modelId="{09E503BB-7A65-4E81-9975-3AC3E38AA9E6}" srcId="{C03CF844-C7B1-4945-AECD-6388E5BECDF5}" destId="{D7F36CBE-ED7D-4325-AE60-1DC2FA847A46}" srcOrd="6" destOrd="0" parTransId="{7E6B8DBC-46C5-4DB5-A4A6-CE7DC186675C}" sibTransId="{74FEF2AB-1A5F-4183-BDC7-059FC9FB7939}"/>
    <dgm:cxn modelId="{0C41BC42-054F-45E6-98DD-C555E7BC2ACC}" type="presOf" srcId="{F7D33746-5609-4F0B-A9F0-6217160ADAEE}" destId="{B44B1695-0FFF-43A6-B655-4DF2B843F82D}" srcOrd="0" destOrd="0" presId="urn:microsoft.com/office/officeart/2005/8/layout/StepDownProcess"/>
    <dgm:cxn modelId="{CCCDC407-EFFF-47F1-8613-4D0CD1A90A46}" type="presParOf" srcId="{A3B0025E-A46F-4E1B-AE3B-CDC9FF3A24EE}" destId="{5E0CE65A-3419-45DF-B859-6875CEF46892}" srcOrd="0" destOrd="0" presId="urn:microsoft.com/office/officeart/2005/8/layout/StepDownProcess"/>
    <dgm:cxn modelId="{E4B16C14-8F90-4112-9BCC-59C546503817}" type="presParOf" srcId="{5E0CE65A-3419-45DF-B859-6875CEF46892}" destId="{D534756A-6DF3-4B1B-BAAE-36031343EFCA}" srcOrd="0" destOrd="0" presId="urn:microsoft.com/office/officeart/2005/8/layout/StepDownProcess"/>
    <dgm:cxn modelId="{41CECBDF-84A0-4531-8ADE-372675606004}" type="presParOf" srcId="{5E0CE65A-3419-45DF-B859-6875CEF46892}" destId="{B22C3070-A6D3-4020-9BD3-F2925EC7AD2C}" srcOrd="1" destOrd="0" presId="urn:microsoft.com/office/officeart/2005/8/layout/StepDownProcess"/>
    <dgm:cxn modelId="{B6F194C5-BE14-47FD-8948-8AAE1AC5FB15}" type="presParOf" srcId="{5E0CE65A-3419-45DF-B859-6875CEF46892}" destId="{B810FD0E-E868-4AF6-8793-F03B4FE03B87}" srcOrd="2" destOrd="0" presId="urn:microsoft.com/office/officeart/2005/8/layout/StepDownProcess"/>
    <dgm:cxn modelId="{DF673025-E330-4901-870C-99211F8E1577}" type="presParOf" srcId="{A3B0025E-A46F-4E1B-AE3B-CDC9FF3A24EE}" destId="{98AF9CBC-2D70-4FD5-B97D-A20A1C0FBD64}" srcOrd="1" destOrd="0" presId="urn:microsoft.com/office/officeart/2005/8/layout/StepDownProcess"/>
    <dgm:cxn modelId="{7B9F60F6-2F44-4633-8D27-B5497265D3F3}" type="presParOf" srcId="{A3B0025E-A46F-4E1B-AE3B-CDC9FF3A24EE}" destId="{333BC317-34BE-40A6-A5B1-97351C211DCE}" srcOrd="2" destOrd="0" presId="urn:microsoft.com/office/officeart/2005/8/layout/StepDownProcess"/>
    <dgm:cxn modelId="{1AFE6605-6BF0-4701-A07E-CCF3B1C140A5}" type="presParOf" srcId="{333BC317-34BE-40A6-A5B1-97351C211DCE}" destId="{831D1215-0849-4D7C-8D55-04A0B07CC2AE}" srcOrd="0" destOrd="0" presId="urn:microsoft.com/office/officeart/2005/8/layout/StepDownProcess"/>
    <dgm:cxn modelId="{9EF8F575-8297-4F44-8B16-7D6322481297}" type="presParOf" srcId="{333BC317-34BE-40A6-A5B1-97351C211DCE}" destId="{11123EBB-727D-4A65-8B30-BA98FEC5B8DE}" srcOrd="1" destOrd="0" presId="urn:microsoft.com/office/officeart/2005/8/layout/StepDownProcess"/>
    <dgm:cxn modelId="{8DBB7CAE-E18B-4A6F-B70D-860D5E72AA54}" type="presParOf" srcId="{333BC317-34BE-40A6-A5B1-97351C211DCE}" destId="{F9B9925B-1829-4B7B-9B52-4F342D095F41}" srcOrd="2" destOrd="0" presId="urn:microsoft.com/office/officeart/2005/8/layout/StepDownProcess"/>
    <dgm:cxn modelId="{7BE03B93-2239-4EAA-88FF-6C42DFA07659}" type="presParOf" srcId="{A3B0025E-A46F-4E1B-AE3B-CDC9FF3A24EE}" destId="{226902C6-04E3-450D-99DD-88C716005198}" srcOrd="3" destOrd="0" presId="urn:microsoft.com/office/officeart/2005/8/layout/StepDownProcess"/>
    <dgm:cxn modelId="{55CBA414-ABFB-412E-8C39-2DB18165544F}" type="presParOf" srcId="{A3B0025E-A46F-4E1B-AE3B-CDC9FF3A24EE}" destId="{5CB7ECA2-2C95-448D-BC6F-0844CFC6C588}" srcOrd="4" destOrd="0" presId="urn:microsoft.com/office/officeart/2005/8/layout/StepDownProcess"/>
    <dgm:cxn modelId="{B930E006-6737-418B-A90A-05D1BEBD5343}" type="presParOf" srcId="{5CB7ECA2-2C95-448D-BC6F-0844CFC6C588}" destId="{069BB1D5-E7B0-475E-945A-5192FF85C100}" srcOrd="0" destOrd="0" presId="urn:microsoft.com/office/officeart/2005/8/layout/StepDownProcess"/>
    <dgm:cxn modelId="{DE0B6D6F-B6F4-4D95-A038-69BBE9286825}" type="presParOf" srcId="{5CB7ECA2-2C95-448D-BC6F-0844CFC6C588}" destId="{BA87674C-0061-4730-BD83-5FA17D45D9A0}" srcOrd="1" destOrd="0" presId="urn:microsoft.com/office/officeart/2005/8/layout/StepDownProcess"/>
    <dgm:cxn modelId="{D74ED0C2-22DF-4225-A13F-AB16E315C2AE}" type="presParOf" srcId="{5CB7ECA2-2C95-448D-BC6F-0844CFC6C588}" destId="{AD115799-ABE7-4ECD-9317-2E2CB879D3EB}" srcOrd="2" destOrd="0" presId="urn:microsoft.com/office/officeart/2005/8/layout/StepDownProcess"/>
    <dgm:cxn modelId="{23047D65-4E92-4724-B51D-B63CB62D784D}" type="presParOf" srcId="{A3B0025E-A46F-4E1B-AE3B-CDC9FF3A24EE}" destId="{8B36B48E-6374-4223-837A-0769961B3871}" srcOrd="5" destOrd="0" presId="urn:microsoft.com/office/officeart/2005/8/layout/StepDownProcess"/>
    <dgm:cxn modelId="{15A85F70-2FEB-48F4-A495-0DB8BB794972}" type="presParOf" srcId="{A3B0025E-A46F-4E1B-AE3B-CDC9FF3A24EE}" destId="{43E58353-AB88-4B05-B246-DC87C02EF161}" srcOrd="6" destOrd="0" presId="urn:microsoft.com/office/officeart/2005/8/layout/StepDownProcess"/>
    <dgm:cxn modelId="{680A63A4-D945-4CBF-9C97-AC947C675D24}" type="presParOf" srcId="{43E58353-AB88-4B05-B246-DC87C02EF161}" destId="{1A58EF8A-6D13-4F0D-AC96-E25C43239B75}" srcOrd="0" destOrd="0" presId="urn:microsoft.com/office/officeart/2005/8/layout/StepDownProcess"/>
    <dgm:cxn modelId="{E98F7B81-B3C0-4CB3-B7A6-AE9AB38843D9}" type="presParOf" srcId="{43E58353-AB88-4B05-B246-DC87C02EF161}" destId="{B44B1695-0FFF-43A6-B655-4DF2B843F82D}" srcOrd="1" destOrd="0" presId="urn:microsoft.com/office/officeart/2005/8/layout/StepDownProcess"/>
    <dgm:cxn modelId="{F4AE2E3D-EF60-4DD0-B22D-A33DC54013AE}" type="presParOf" srcId="{43E58353-AB88-4B05-B246-DC87C02EF161}" destId="{462EC732-0F69-45D5-8FFA-D51FEDEE6195}" srcOrd="2" destOrd="0" presId="urn:microsoft.com/office/officeart/2005/8/layout/StepDownProcess"/>
    <dgm:cxn modelId="{FBBA9572-461B-47A0-A5EA-05B12B646E76}" type="presParOf" srcId="{A3B0025E-A46F-4E1B-AE3B-CDC9FF3A24EE}" destId="{7E49299C-56C7-47AA-A9D7-117F119292F2}" srcOrd="7" destOrd="0" presId="urn:microsoft.com/office/officeart/2005/8/layout/StepDownProcess"/>
    <dgm:cxn modelId="{B9387E2B-FC54-4B1F-85DF-A1CBED038BD2}" type="presParOf" srcId="{A3B0025E-A46F-4E1B-AE3B-CDC9FF3A24EE}" destId="{52A0B4E2-9501-48C5-9CBF-9DBC3582C5C6}" srcOrd="8" destOrd="0" presId="urn:microsoft.com/office/officeart/2005/8/layout/StepDownProcess"/>
    <dgm:cxn modelId="{70C1CEEC-F01C-4A2E-8D45-7D3B570F31F3}" type="presParOf" srcId="{52A0B4E2-9501-48C5-9CBF-9DBC3582C5C6}" destId="{A42AA084-94CB-47CF-806D-D63479E8D92A}" srcOrd="0" destOrd="0" presId="urn:microsoft.com/office/officeart/2005/8/layout/StepDownProcess"/>
    <dgm:cxn modelId="{354DE4AA-DD4B-4E79-8761-02A65C300757}" type="presParOf" srcId="{52A0B4E2-9501-48C5-9CBF-9DBC3582C5C6}" destId="{1A75DF5F-E9C5-483B-BAF5-7AFBB99442F3}" srcOrd="1" destOrd="0" presId="urn:microsoft.com/office/officeart/2005/8/layout/StepDownProcess"/>
    <dgm:cxn modelId="{8E9E6FEF-A460-4CAA-9996-D6AC9E0FED02}" type="presParOf" srcId="{52A0B4E2-9501-48C5-9CBF-9DBC3582C5C6}" destId="{0247811B-6EAF-4996-AD86-177D4D28CD66}" srcOrd="2" destOrd="0" presId="urn:microsoft.com/office/officeart/2005/8/layout/StepDownProcess"/>
    <dgm:cxn modelId="{8EFDE830-636B-4850-9867-0162AB66669D}" type="presParOf" srcId="{A3B0025E-A46F-4E1B-AE3B-CDC9FF3A24EE}" destId="{B5258587-FDCE-434E-B01B-D49381957EC3}" srcOrd="9" destOrd="0" presId="urn:microsoft.com/office/officeart/2005/8/layout/StepDownProcess"/>
    <dgm:cxn modelId="{07D6AC75-359F-49AF-8F89-459E0EFDDF2B}" type="presParOf" srcId="{A3B0025E-A46F-4E1B-AE3B-CDC9FF3A24EE}" destId="{DA68FE26-A0D2-4EBA-85F7-D29AA244E1DE}" srcOrd="10" destOrd="0" presId="urn:microsoft.com/office/officeart/2005/8/layout/StepDownProcess"/>
    <dgm:cxn modelId="{D932ED20-898E-46EB-AAFC-DC3105F0B3F1}" type="presParOf" srcId="{DA68FE26-A0D2-4EBA-85F7-D29AA244E1DE}" destId="{03CCC16B-B5AE-4C63-A842-0EA14DE7815C}" srcOrd="0" destOrd="0" presId="urn:microsoft.com/office/officeart/2005/8/layout/StepDownProcess"/>
    <dgm:cxn modelId="{68AEF3A7-976F-4350-9C00-08E27EECC1D4}" type="presParOf" srcId="{DA68FE26-A0D2-4EBA-85F7-D29AA244E1DE}" destId="{519B6C3E-E224-4900-9C82-1F722E4F33E2}" srcOrd="1" destOrd="0" presId="urn:microsoft.com/office/officeart/2005/8/layout/StepDownProcess"/>
    <dgm:cxn modelId="{810BE68A-7F26-4C14-930A-0052C4BC033D}" type="presParOf" srcId="{DA68FE26-A0D2-4EBA-85F7-D29AA244E1DE}" destId="{93D6CA0B-4E4F-4B8F-9131-FA0E26063FEC}" srcOrd="2" destOrd="0" presId="urn:microsoft.com/office/officeart/2005/8/layout/StepDownProcess"/>
    <dgm:cxn modelId="{33C2000A-4904-4586-9175-3D09275B9819}" type="presParOf" srcId="{A3B0025E-A46F-4E1B-AE3B-CDC9FF3A24EE}" destId="{78E20E12-6993-441C-9C5F-A38DA53D3233}" srcOrd="11" destOrd="0" presId="urn:microsoft.com/office/officeart/2005/8/layout/StepDownProcess"/>
    <dgm:cxn modelId="{776DFB4E-6546-4C80-B579-2FA842C4921D}" type="presParOf" srcId="{A3B0025E-A46F-4E1B-AE3B-CDC9FF3A24EE}" destId="{97E3F129-AA62-4DCB-979A-E95CFFFD4874}" srcOrd="12" destOrd="0" presId="urn:microsoft.com/office/officeart/2005/8/layout/StepDownProcess"/>
    <dgm:cxn modelId="{85F13FB5-69C4-40AF-818D-F8AF270D8179}" type="presParOf" srcId="{97E3F129-AA62-4DCB-979A-E95CFFFD4874}" destId="{F0A9D569-4413-4203-A7F7-C5DF91CA0767}" srcOrd="0" destOrd="0" presId="urn:microsoft.com/office/officeart/2005/8/layout/StepDownProcess"/>
    <dgm:cxn modelId="{CCB8E341-FC87-417A-8138-A0C72BE01F95}" type="presParOf" srcId="{97E3F129-AA62-4DCB-979A-E95CFFFD4874}" destId="{63AA4FB7-BA1E-4E7E-BC72-0E05D9F34AAC}" srcOrd="1" destOrd="0" presId="urn:microsoft.com/office/officeart/2005/8/layout/StepDownProcess"/>
    <dgm:cxn modelId="{03F2AA0A-C3F6-4AF6-9590-801BD5474B92}" type="presParOf" srcId="{97E3F129-AA62-4DCB-979A-E95CFFFD4874}" destId="{6D012E38-2A6B-46D7-B927-7D8A1A90FB3E}" srcOrd="2" destOrd="0" presId="urn:microsoft.com/office/officeart/2005/8/layout/StepDownProcess"/>
    <dgm:cxn modelId="{5836412B-0BE1-4E70-80DA-45438A5D2154}" type="presParOf" srcId="{A3B0025E-A46F-4E1B-AE3B-CDC9FF3A24EE}" destId="{C833D0AB-11CB-4DF2-83F2-A7B205BBE89E}" srcOrd="13" destOrd="0" presId="urn:microsoft.com/office/officeart/2005/8/layout/StepDownProcess"/>
    <dgm:cxn modelId="{BBE17023-E2E1-4580-ACA4-64AE26C768B1}" type="presParOf" srcId="{A3B0025E-A46F-4E1B-AE3B-CDC9FF3A24EE}" destId="{D685FF36-BA68-42CA-82F8-73F548162F75}" srcOrd="14" destOrd="0" presId="urn:microsoft.com/office/officeart/2005/8/layout/StepDownProcess"/>
    <dgm:cxn modelId="{42556558-48AD-4D13-904B-C1FCC64D3C7C}" type="presParOf" srcId="{D685FF36-BA68-42CA-82F8-73F548162F75}" destId="{1F49081B-AE14-4FDD-B356-75D3249C0BA5}" srcOrd="0" destOrd="0" presId="urn:microsoft.com/office/officeart/2005/8/layout/StepDownProcess"/>
    <dgm:cxn modelId="{2F39C1F3-96EF-43B5-B18E-A6D37CA5FF76}" type="presParOf" srcId="{D685FF36-BA68-42CA-82F8-73F548162F75}" destId="{B6FE7B43-EC32-4CE6-B132-A7DC2ECA1981}" srcOrd="1" destOrd="0" presId="urn:microsoft.com/office/officeart/2005/8/layout/StepDownProcess"/>
    <dgm:cxn modelId="{202B0B76-7060-4926-A8AB-39F68EDBA4B7}" type="presParOf" srcId="{D685FF36-BA68-42CA-82F8-73F548162F75}" destId="{2568AEE4-7705-4D1D-B4A0-FEC5BF422A69}" srcOrd="2" destOrd="0" presId="urn:microsoft.com/office/officeart/2005/8/layout/StepDownProcess"/>
    <dgm:cxn modelId="{9E97EA41-A6BB-4B99-84A8-FE72DB08A73A}" type="presParOf" srcId="{A3B0025E-A46F-4E1B-AE3B-CDC9FF3A24EE}" destId="{710299D8-5F84-4C11-9C30-8029F69CDCDC}" srcOrd="15" destOrd="0" presId="urn:microsoft.com/office/officeart/2005/8/layout/StepDownProcess"/>
    <dgm:cxn modelId="{59AFCF1D-7219-4ED2-9ACB-66791B050090}" type="presParOf" srcId="{A3B0025E-A46F-4E1B-AE3B-CDC9FF3A24EE}" destId="{D2A43024-F6CA-46B8-B0E3-DB09CBC851A7}" srcOrd="16" destOrd="0" presId="urn:microsoft.com/office/officeart/2005/8/layout/StepDownProcess"/>
    <dgm:cxn modelId="{D264D456-D923-4E7C-AF63-E8A869AF08F4}" type="presParOf" srcId="{D2A43024-F6CA-46B8-B0E3-DB09CBC851A7}" destId="{DC74C961-268C-4935-87CF-DD7A32B398AD}" srcOrd="0" destOrd="0" presId="urn:microsoft.com/office/officeart/2005/8/layout/StepDownProcess"/>
    <dgm:cxn modelId="{49376358-C0B0-401F-84D9-270B24D2EBC0}" type="presParOf" srcId="{D2A43024-F6CA-46B8-B0E3-DB09CBC851A7}" destId="{2D417C28-94C9-4225-AE7A-9A07581881A2}" srcOrd="1" destOrd="0" presId="urn:microsoft.com/office/officeart/2005/8/layout/StepDownProcess"/>
    <dgm:cxn modelId="{C02A24FC-DE1B-4659-8F95-0F6399AA17F1}" type="presParOf" srcId="{D2A43024-F6CA-46B8-B0E3-DB09CBC851A7}" destId="{C7AC00F8-E216-4805-90DD-6C495FFD1B1C}" srcOrd="2" destOrd="0" presId="urn:microsoft.com/office/officeart/2005/8/layout/StepDownProcess"/>
    <dgm:cxn modelId="{05A5D3E6-A5C0-4B13-AFCD-4DF397D1C251}" type="presParOf" srcId="{A3B0025E-A46F-4E1B-AE3B-CDC9FF3A24EE}" destId="{8F18E28C-AD61-4EAD-8D55-048FDB695E30}" srcOrd="17" destOrd="0" presId="urn:microsoft.com/office/officeart/2005/8/layout/StepDownProcess"/>
    <dgm:cxn modelId="{F3F4439F-4E5D-429A-8A07-DC87CF1FD33C}" type="presParOf" srcId="{A3B0025E-A46F-4E1B-AE3B-CDC9FF3A24EE}" destId="{DED47986-7552-48AF-8E87-CE94E7A541D3}" srcOrd="18" destOrd="0" presId="urn:microsoft.com/office/officeart/2005/8/layout/StepDownProcess"/>
    <dgm:cxn modelId="{CB1411BC-0C04-42D4-BBA9-727F54A7D722}" type="presParOf" srcId="{DED47986-7552-48AF-8E87-CE94E7A541D3}" destId="{F23F397C-0E65-442C-AB41-A3B197EF5D0C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CE91EF-A03C-4ECB-87D0-E2E043D5BC11}" type="doc">
      <dgm:prSet loTypeId="urn:microsoft.com/office/officeart/2005/8/layout/hierarchy6" loCatId="hierarchy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zh-CN" altLang="en-US"/>
        </a:p>
      </dgm:t>
    </dgm:pt>
    <dgm:pt modelId="{D5917CC2-42C4-4F0A-995E-DC1F7A375BF5}">
      <dgm:prSet phldrT="[文本]" custT="1"/>
      <dgm:spPr/>
      <dgm:t>
        <a:bodyPr/>
        <a:lstStyle/>
        <a:p>
          <a:r>
            <a:rPr lang="en-US" altLang="zh-CN" sz="1000" b="1" dirty="0" smtClean="0">
              <a:latin typeface="Arial" pitchFamily="34" charset="0"/>
              <a:cs typeface="Arial" pitchFamily="34" charset="0"/>
            </a:rPr>
            <a:t>General Manager</a:t>
          </a:r>
          <a:endParaRPr lang="zh-CN" altLang="en-US" sz="1000" b="1" dirty="0">
            <a:latin typeface="Arial" pitchFamily="34" charset="0"/>
            <a:cs typeface="Arial" pitchFamily="34" charset="0"/>
          </a:endParaRPr>
        </a:p>
      </dgm:t>
    </dgm:pt>
    <dgm:pt modelId="{EC7BCDE6-E4A1-4B2C-BC64-0334559BF82D}" type="parTrans" cxnId="{7EF0196E-A174-4EDC-B1FB-2B52FDBDE4FC}">
      <dgm:prSet/>
      <dgm:spPr/>
      <dgm:t>
        <a:bodyPr/>
        <a:lstStyle/>
        <a:p>
          <a:endParaRPr lang="zh-CN" altLang="en-US"/>
        </a:p>
      </dgm:t>
    </dgm:pt>
    <dgm:pt modelId="{AE13D2D9-4058-4335-BD60-D174E5C85425}" type="sibTrans" cxnId="{7EF0196E-A174-4EDC-B1FB-2B52FDBDE4FC}">
      <dgm:prSet/>
      <dgm:spPr/>
      <dgm:t>
        <a:bodyPr/>
        <a:lstStyle/>
        <a:p>
          <a:endParaRPr lang="zh-CN" altLang="en-US"/>
        </a:p>
      </dgm:t>
    </dgm:pt>
    <dgm:pt modelId="{85DB2392-AB51-4642-A07E-41B82726AF09}">
      <dgm:prSet phldrT="[文本]" custT="1"/>
      <dgm:spPr/>
      <dgm:t>
        <a:bodyPr/>
        <a:lstStyle/>
        <a:p>
          <a:r>
            <a:rPr lang="en-US" altLang="zh-CN" sz="1000" b="0" dirty="0" smtClean="0">
              <a:latin typeface="Arial" pitchFamily="34" charset="0"/>
              <a:cs typeface="Arial" pitchFamily="34" charset="0"/>
            </a:rPr>
            <a:t>Factory Director</a:t>
          </a:r>
          <a:endParaRPr lang="zh-CN" altLang="en-US" sz="1000" b="0" dirty="0">
            <a:latin typeface="Arial" pitchFamily="34" charset="0"/>
            <a:cs typeface="Arial" pitchFamily="34" charset="0"/>
          </a:endParaRPr>
        </a:p>
      </dgm:t>
    </dgm:pt>
    <dgm:pt modelId="{C2B22CB7-633E-4B48-A6B5-7BEA545AB762}" type="parTrans" cxnId="{89255187-A2D7-4AA8-8D50-B6184AEF484C}">
      <dgm:prSet/>
      <dgm:spPr/>
      <dgm:t>
        <a:bodyPr/>
        <a:lstStyle/>
        <a:p>
          <a:endParaRPr lang="zh-CN" altLang="en-US"/>
        </a:p>
      </dgm:t>
    </dgm:pt>
    <dgm:pt modelId="{C4022A26-9BDE-4D3F-9C46-9BAC9FB9C02F}" type="sibTrans" cxnId="{89255187-A2D7-4AA8-8D50-B6184AEF484C}">
      <dgm:prSet/>
      <dgm:spPr/>
      <dgm:t>
        <a:bodyPr/>
        <a:lstStyle/>
        <a:p>
          <a:endParaRPr lang="zh-CN" altLang="en-US"/>
        </a:p>
      </dgm:t>
    </dgm:pt>
    <dgm:pt modelId="{8D4D78C0-2A86-49BD-90CF-86C2126443A9}">
      <dgm:prSet custT="1"/>
      <dgm:spPr/>
      <dgm:t>
        <a:bodyPr/>
        <a:lstStyle/>
        <a:p>
          <a:r>
            <a:rPr lang="en-US" altLang="zh-CN" sz="1000" b="0" dirty="0" smtClean="0">
              <a:latin typeface="Arial" pitchFamily="34" charset="0"/>
              <a:cs typeface="Arial" pitchFamily="34" charset="0"/>
            </a:rPr>
            <a:t>Administration office</a:t>
          </a:r>
          <a:endParaRPr lang="zh-CN" altLang="en-US" sz="1000" b="0" dirty="0">
            <a:latin typeface="Arial" pitchFamily="34" charset="0"/>
            <a:cs typeface="Arial" pitchFamily="34" charset="0"/>
          </a:endParaRPr>
        </a:p>
      </dgm:t>
    </dgm:pt>
    <dgm:pt modelId="{DAF56BE0-7103-48FA-B7FB-0A192CFF9BDC}" type="parTrans" cxnId="{E63B1299-3C15-4363-9A94-591ED217C6A4}">
      <dgm:prSet/>
      <dgm:spPr/>
      <dgm:t>
        <a:bodyPr/>
        <a:lstStyle/>
        <a:p>
          <a:endParaRPr lang="zh-CN" altLang="en-US"/>
        </a:p>
      </dgm:t>
    </dgm:pt>
    <dgm:pt modelId="{9299B00E-6B5E-426B-B115-C94862695C35}" type="sibTrans" cxnId="{E63B1299-3C15-4363-9A94-591ED217C6A4}">
      <dgm:prSet/>
      <dgm:spPr/>
      <dgm:t>
        <a:bodyPr/>
        <a:lstStyle/>
        <a:p>
          <a:endParaRPr lang="zh-CN" altLang="en-US"/>
        </a:p>
      </dgm:t>
    </dgm:pt>
    <dgm:pt modelId="{0CA6C4C7-211E-4FBA-8E48-73E841EEC701}">
      <dgm:prSet custT="1"/>
      <dgm:spPr/>
      <dgm:t>
        <a:bodyPr/>
        <a:lstStyle/>
        <a:p>
          <a:r>
            <a:rPr lang="en-US" sz="1000" b="0" i="0" dirty="0" smtClean="0">
              <a:latin typeface="Arial" pitchFamily="34" charset="0"/>
              <a:cs typeface="Arial" pitchFamily="34" charset="0"/>
            </a:rPr>
            <a:t>Production technology Department</a:t>
          </a:r>
          <a:endParaRPr lang="zh-CN" altLang="en-US" sz="1000" b="0" dirty="0">
            <a:latin typeface="Arial" pitchFamily="34" charset="0"/>
            <a:cs typeface="Arial" pitchFamily="34" charset="0"/>
          </a:endParaRPr>
        </a:p>
      </dgm:t>
    </dgm:pt>
    <dgm:pt modelId="{A64897E1-96B6-47A5-A7B7-F783AD09136B}" type="parTrans" cxnId="{BFE48FF1-F059-424B-8EDC-801D8E8CA98D}">
      <dgm:prSet/>
      <dgm:spPr/>
      <dgm:t>
        <a:bodyPr/>
        <a:lstStyle/>
        <a:p>
          <a:endParaRPr lang="zh-CN" altLang="en-US"/>
        </a:p>
      </dgm:t>
    </dgm:pt>
    <dgm:pt modelId="{54BC0738-FF5A-4A30-B099-4490052146A3}" type="sibTrans" cxnId="{BFE48FF1-F059-424B-8EDC-801D8E8CA98D}">
      <dgm:prSet/>
      <dgm:spPr/>
      <dgm:t>
        <a:bodyPr/>
        <a:lstStyle/>
        <a:p>
          <a:endParaRPr lang="zh-CN" altLang="en-US"/>
        </a:p>
      </dgm:t>
    </dgm:pt>
    <dgm:pt modelId="{6AA63B2E-6BF2-4E10-B6CA-9D18C1917600}">
      <dgm:prSet custT="1"/>
      <dgm:spPr/>
      <dgm:t>
        <a:bodyPr/>
        <a:lstStyle/>
        <a:p>
          <a:r>
            <a:rPr lang="en-US" altLang="zh-CN" sz="1000" dirty="0" smtClean="0">
              <a:latin typeface="Arial" pitchFamily="34" charset="0"/>
              <a:cs typeface="Arial" pitchFamily="34" charset="0"/>
            </a:rPr>
            <a:t>Quality Department</a:t>
          </a:r>
          <a:endParaRPr lang="zh-CN" altLang="en-US" sz="1000" dirty="0">
            <a:latin typeface="Arial" pitchFamily="34" charset="0"/>
            <a:cs typeface="Arial" pitchFamily="34" charset="0"/>
          </a:endParaRPr>
        </a:p>
      </dgm:t>
    </dgm:pt>
    <dgm:pt modelId="{E492CDA3-4A64-4455-947C-15679991D381}" type="parTrans" cxnId="{0C957AB5-88FD-4D2A-A0B1-93C3685A7E8A}">
      <dgm:prSet/>
      <dgm:spPr/>
      <dgm:t>
        <a:bodyPr/>
        <a:lstStyle/>
        <a:p>
          <a:endParaRPr lang="zh-CN" altLang="en-US"/>
        </a:p>
      </dgm:t>
    </dgm:pt>
    <dgm:pt modelId="{D400C319-634A-4617-8B03-3FEE047A3037}" type="sibTrans" cxnId="{0C957AB5-88FD-4D2A-A0B1-93C3685A7E8A}">
      <dgm:prSet/>
      <dgm:spPr/>
      <dgm:t>
        <a:bodyPr/>
        <a:lstStyle/>
        <a:p>
          <a:endParaRPr lang="zh-CN" altLang="en-US"/>
        </a:p>
      </dgm:t>
    </dgm:pt>
    <dgm:pt modelId="{D6DCD38A-3B87-4332-8992-BBF59F6E1996}">
      <dgm:prSet custT="1"/>
      <dgm:spPr/>
      <dgm:t>
        <a:bodyPr/>
        <a:lstStyle/>
        <a:p>
          <a:r>
            <a:rPr lang="en-US" altLang="zh-CN" sz="1000" b="0" dirty="0" smtClean="0">
              <a:latin typeface="Arial" pitchFamily="34" charset="0"/>
              <a:cs typeface="Arial" pitchFamily="34" charset="0"/>
            </a:rPr>
            <a:t>Business Department</a:t>
          </a:r>
          <a:endParaRPr lang="zh-CN" altLang="en-US" sz="1000" b="0" dirty="0"/>
        </a:p>
      </dgm:t>
    </dgm:pt>
    <dgm:pt modelId="{7B644540-97C6-453B-A84A-94917EFDB290}" type="parTrans" cxnId="{79B479F7-B133-4B05-8E10-CDBF1E49CBE0}">
      <dgm:prSet/>
      <dgm:spPr/>
      <dgm:t>
        <a:bodyPr/>
        <a:lstStyle/>
        <a:p>
          <a:endParaRPr lang="zh-CN" altLang="en-US"/>
        </a:p>
      </dgm:t>
    </dgm:pt>
    <dgm:pt modelId="{2B60A196-0865-4ABB-8744-426D870A2370}" type="sibTrans" cxnId="{79B479F7-B133-4B05-8E10-CDBF1E49CBE0}">
      <dgm:prSet/>
      <dgm:spPr/>
      <dgm:t>
        <a:bodyPr/>
        <a:lstStyle/>
        <a:p>
          <a:endParaRPr lang="zh-CN" altLang="en-US"/>
        </a:p>
      </dgm:t>
    </dgm:pt>
    <dgm:pt modelId="{9507B00B-3E29-4025-8D58-03AA67074657}">
      <dgm:prSet custT="1"/>
      <dgm:spPr/>
      <dgm:t>
        <a:bodyPr/>
        <a:lstStyle/>
        <a:p>
          <a:r>
            <a:rPr lang="en-US" altLang="zh-CN" sz="1000" dirty="0" smtClean="0">
              <a:latin typeface="Arial" pitchFamily="34" charset="0"/>
              <a:cs typeface="Arial" pitchFamily="34" charset="0"/>
            </a:rPr>
            <a:t>Heading</a:t>
          </a:r>
          <a:endParaRPr lang="zh-CN" altLang="en-US" sz="1000" dirty="0">
            <a:latin typeface="Arial" pitchFamily="34" charset="0"/>
            <a:cs typeface="Arial" pitchFamily="34" charset="0"/>
          </a:endParaRPr>
        </a:p>
      </dgm:t>
    </dgm:pt>
    <dgm:pt modelId="{C0703476-2F7A-4E71-809E-C1C904C30FA7}" type="parTrans" cxnId="{A20244DD-0404-4A36-921E-FCE1883756BF}">
      <dgm:prSet/>
      <dgm:spPr/>
      <dgm:t>
        <a:bodyPr/>
        <a:lstStyle/>
        <a:p>
          <a:endParaRPr lang="zh-CN" altLang="en-US"/>
        </a:p>
      </dgm:t>
    </dgm:pt>
    <dgm:pt modelId="{D26C62A1-8C70-4ED5-A84E-45A2E6A538CB}" type="sibTrans" cxnId="{A20244DD-0404-4A36-921E-FCE1883756BF}">
      <dgm:prSet/>
      <dgm:spPr/>
      <dgm:t>
        <a:bodyPr/>
        <a:lstStyle/>
        <a:p>
          <a:endParaRPr lang="zh-CN" altLang="en-US"/>
        </a:p>
      </dgm:t>
    </dgm:pt>
    <dgm:pt modelId="{C8EAD5E5-2A21-4796-96CB-AB52B9DB21D2}">
      <dgm:prSet custT="1"/>
      <dgm:spPr/>
      <dgm:t>
        <a:bodyPr/>
        <a:lstStyle/>
        <a:p>
          <a:r>
            <a:rPr lang="en-US" altLang="zh-CN" sz="1000" dirty="0" smtClean="0">
              <a:latin typeface="Arial" pitchFamily="34" charset="0"/>
              <a:cs typeface="Arial" pitchFamily="34" charset="0"/>
            </a:rPr>
            <a:t>Flashing</a:t>
          </a:r>
          <a:endParaRPr lang="zh-CN" altLang="en-US" sz="1000" dirty="0">
            <a:latin typeface="Arial" pitchFamily="34" charset="0"/>
            <a:cs typeface="Arial" pitchFamily="34" charset="0"/>
          </a:endParaRPr>
        </a:p>
      </dgm:t>
    </dgm:pt>
    <dgm:pt modelId="{14E68F8F-1828-4DC0-B0A7-022F0D6297B5}" type="parTrans" cxnId="{9D780B5B-6CB2-4C6A-BAA8-615059C6A712}">
      <dgm:prSet/>
      <dgm:spPr/>
      <dgm:t>
        <a:bodyPr/>
        <a:lstStyle/>
        <a:p>
          <a:endParaRPr lang="zh-CN" altLang="en-US"/>
        </a:p>
      </dgm:t>
    </dgm:pt>
    <dgm:pt modelId="{DAD5AB3E-AD6E-490C-B7D3-77523B8E060B}" type="sibTrans" cxnId="{9D780B5B-6CB2-4C6A-BAA8-615059C6A712}">
      <dgm:prSet/>
      <dgm:spPr/>
      <dgm:t>
        <a:bodyPr/>
        <a:lstStyle/>
        <a:p>
          <a:endParaRPr lang="zh-CN" altLang="en-US"/>
        </a:p>
      </dgm:t>
    </dgm:pt>
    <dgm:pt modelId="{EEE07B70-3CB2-4306-899E-EE869869183D}">
      <dgm:prSet custT="1"/>
      <dgm:spPr/>
      <dgm:t>
        <a:bodyPr/>
        <a:lstStyle/>
        <a:p>
          <a:r>
            <a:rPr lang="en-US" altLang="zh-CN" sz="1000" dirty="0" smtClean="0">
              <a:latin typeface="Arial" pitchFamily="34" charset="0"/>
              <a:cs typeface="Arial" pitchFamily="34" charset="0"/>
            </a:rPr>
            <a:t>Heat treatment</a:t>
          </a:r>
          <a:endParaRPr lang="zh-CN" altLang="en-US" sz="1000" dirty="0">
            <a:latin typeface="Arial" pitchFamily="34" charset="0"/>
            <a:cs typeface="Arial" pitchFamily="34" charset="0"/>
          </a:endParaRPr>
        </a:p>
      </dgm:t>
    </dgm:pt>
    <dgm:pt modelId="{1C0E3CDF-29D2-4246-B5E8-0C2780FE920D}" type="parTrans" cxnId="{EDE72131-07E0-4169-99EE-9170E3CBF67A}">
      <dgm:prSet/>
      <dgm:spPr/>
      <dgm:t>
        <a:bodyPr/>
        <a:lstStyle/>
        <a:p>
          <a:endParaRPr lang="zh-CN" altLang="en-US"/>
        </a:p>
      </dgm:t>
    </dgm:pt>
    <dgm:pt modelId="{DC76EBDF-0A73-491A-87BA-D0F3E1FE75D9}" type="sibTrans" cxnId="{EDE72131-07E0-4169-99EE-9170E3CBF67A}">
      <dgm:prSet/>
      <dgm:spPr/>
      <dgm:t>
        <a:bodyPr/>
        <a:lstStyle/>
        <a:p>
          <a:endParaRPr lang="zh-CN" altLang="en-US"/>
        </a:p>
      </dgm:t>
    </dgm:pt>
    <dgm:pt modelId="{204287CC-7D20-41D3-9ECC-36731AB56836}">
      <dgm:prSet custT="1"/>
      <dgm:spPr/>
      <dgm:t>
        <a:bodyPr/>
        <a:lstStyle/>
        <a:p>
          <a:r>
            <a:rPr lang="en-US" altLang="zh-CN" sz="1000" dirty="0" smtClean="0">
              <a:latin typeface="Arial" pitchFamily="34" charset="0"/>
              <a:cs typeface="Arial" pitchFamily="34" charset="0"/>
            </a:rPr>
            <a:t>Grinding</a:t>
          </a:r>
          <a:endParaRPr lang="zh-CN" altLang="en-US" sz="1000" dirty="0">
            <a:latin typeface="Arial" pitchFamily="34" charset="0"/>
            <a:cs typeface="Arial" pitchFamily="34" charset="0"/>
          </a:endParaRPr>
        </a:p>
      </dgm:t>
    </dgm:pt>
    <dgm:pt modelId="{F10915B3-8D86-4B25-AE33-6542478254E5}" type="parTrans" cxnId="{4CCF0839-E182-46A2-8012-5178452437A5}">
      <dgm:prSet/>
      <dgm:spPr/>
      <dgm:t>
        <a:bodyPr/>
        <a:lstStyle/>
        <a:p>
          <a:endParaRPr lang="zh-CN" altLang="en-US"/>
        </a:p>
      </dgm:t>
    </dgm:pt>
    <dgm:pt modelId="{3B435441-825D-435C-BAD4-E3703E093C2C}" type="sibTrans" cxnId="{4CCF0839-E182-46A2-8012-5178452437A5}">
      <dgm:prSet/>
      <dgm:spPr/>
      <dgm:t>
        <a:bodyPr/>
        <a:lstStyle/>
        <a:p>
          <a:endParaRPr lang="zh-CN" altLang="en-US"/>
        </a:p>
      </dgm:t>
    </dgm:pt>
    <dgm:pt modelId="{249B7201-4D7C-4D83-841B-B5CBC66302D0}">
      <dgm:prSet custT="1"/>
      <dgm:spPr/>
      <dgm:t>
        <a:bodyPr/>
        <a:lstStyle/>
        <a:p>
          <a:r>
            <a:rPr lang="en-US" altLang="zh-CN" sz="1000" dirty="0" smtClean="0">
              <a:latin typeface="Arial" pitchFamily="34" charset="0"/>
              <a:cs typeface="Arial" pitchFamily="34" charset="0"/>
            </a:rPr>
            <a:t>Lapping</a:t>
          </a:r>
          <a:endParaRPr lang="zh-CN" altLang="en-US" sz="1000" dirty="0">
            <a:latin typeface="Arial" pitchFamily="34" charset="0"/>
            <a:cs typeface="Arial" pitchFamily="34" charset="0"/>
          </a:endParaRPr>
        </a:p>
      </dgm:t>
    </dgm:pt>
    <dgm:pt modelId="{16F78775-2146-4EDE-804A-D710C27D701F}" type="parTrans" cxnId="{76D53507-25BA-4156-83F0-0D28BA333FD4}">
      <dgm:prSet/>
      <dgm:spPr/>
      <dgm:t>
        <a:bodyPr/>
        <a:lstStyle/>
        <a:p>
          <a:endParaRPr lang="zh-CN" altLang="en-US"/>
        </a:p>
      </dgm:t>
    </dgm:pt>
    <dgm:pt modelId="{DF84746F-83FC-4124-B86B-7855A7A9CA05}" type="sibTrans" cxnId="{76D53507-25BA-4156-83F0-0D28BA333FD4}">
      <dgm:prSet/>
      <dgm:spPr/>
      <dgm:t>
        <a:bodyPr/>
        <a:lstStyle/>
        <a:p>
          <a:endParaRPr lang="zh-CN" altLang="en-US"/>
        </a:p>
      </dgm:t>
    </dgm:pt>
    <dgm:pt modelId="{61A5CC8A-F345-4BBA-9693-42AF5E8A9089}">
      <dgm:prSet custT="1"/>
      <dgm:spPr/>
      <dgm:t>
        <a:bodyPr/>
        <a:lstStyle/>
        <a:p>
          <a:r>
            <a:rPr lang="en-US" altLang="zh-CN" sz="1000" dirty="0" smtClean="0">
              <a:latin typeface="Arial" pitchFamily="34" charset="0"/>
              <a:cs typeface="Arial" pitchFamily="34" charset="0"/>
            </a:rPr>
            <a:t>Sorting &amp; Packing</a:t>
          </a:r>
          <a:endParaRPr lang="zh-CN" altLang="en-US" sz="1000" dirty="0">
            <a:latin typeface="Arial" pitchFamily="34" charset="0"/>
            <a:cs typeface="Arial" pitchFamily="34" charset="0"/>
          </a:endParaRPr>
        </a:p>
      </dgm:t>
    </dgm:pt>
    <dgm:pt modelId="{02ABA66C-DCE3-43CC-8A76-B19F4B890141}" type="parTrans" cxnId="{D6F382DB-B90A-4640-AA84-6C6A80051833}">
      <dgm:prSet/>
      <dgm:spPr/>
      <dgm:t>
        <a:bodyPr/>
        <a:lstStyle/>
        <a:p>
          <a:endParaRPr lang="zh-CN" altLang="en-US"/>
        </a:p>
      </dgm:t>
    </dgm:pt>
    <dgm:pt modelId="{DE8B7A6C-ABBE-44A2-BAF4-4EB790CBBDF7}" type="sibTrans" cxnId="{D6F382DB-B90A-4640-AA84-6C6A80051833}">
      <dgm:prSet/>
      <dgm:spPr/>
      <dgm:t>
        <a:bodyPr/>
        <a:lstStyle/>
        <a:p>
          <a:endParaRPr lang="zh-CN" altLang="en-US"/>
        </a:p>
      </dgm:t>
    </dgm:pt>
    <dgm:pt modelId="{92A39292-CB4D-44B6-A328-EB064B763AE9}" type="pres">
      <dgm:prSet presAssocID="{45CE91EF-A03C-4ECB-87D0-E2E043D5BC1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17D91B4-8D5F-4CEC-B2FC-82875E862EF8}" type="pres">
      <dgm:prSet presAssocID="{45CE91EF-A03C-4ECB-87D0-E2E043D5BC11}" presName="hierFlow" presStyleCnt="0"/>
      <dgm:spPr/>
      <dgm:t>
        <a:bodyPr/>
        <a:lstStyle/>
        <a:p>
          <a:endParaRPr lang="zh-CN" altLang="en-US"/>
        </a:p>
      </dgm:t>
    </dgm:pt>
    <dgm:pt modelId="{0738FEDB-3E73-424F-85CA-D616C91836BE}" type="pres">
      <dgm:prSet presAssocID="{45CE91EF-A03C-4ECB-87D0-E2E043D5BC11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4EB359D6-8718-4854-8520-7AEB354729E6}" type="pres">
      <dgm:prSet presAssocID="{D5917CC2-42C4-4F0A-995E-DC1F7A375BF5}" presName="Name14" presStyleCnt="0"/>
      <dgm:spPr/>
      <dgm:t>
        <a:bodyPr/>
        <a:lstStyle/>
        <a:p>
          <a:endParaRPr lang="zh-CN" altLang="en-US"/>
        </a:p>
      </dgm:t>
    </dgm:pt>
    <dgm:pt modelId="{74AF06CF-B0D0-44FD-8ADF-90C8BA5FB0A4}" type="pres">
      <dgm:prSet presAssocID="{D5917CC2-42C4-4F0A-995E-DC1F7A375BF5}" presName="level1Shape" presStyleLbl="node0" presStyleIdx="0" presStyleCnt="1" custScaleX="99584" custLinFactNeighborX="-65287" custLinFactNeighborY="-8654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55AEEFF-FD2B-4CBA-B3C1-1D1D8B30F309}" type="pres">
      <dgm:prSet presAssocID="{D5917CC2-42C4-4F0A-995E-DC1F7A375BF5}" presName="hierChild2" presStyleCnt="0"/>
      <dgm:spPr/>
      <dgm:t>
        <a:bodyPr/>
        <a:lstStyle/>
        <a:p>
          <a:endParaRPr lang="zh-CN" altLang="en-US"/>
        </a:p>
      </dgm:t>
    </dgm:pt>
    <dgm:pt modelId="{E0FC2F5C-5535-49E5-A55C-4D045B6A8001}" type="pres">
      <dgm:prSet presAssocID="{C2B22CB7-633E-4B48-A6B5-7BEA545AB762}" presName="Name19" presStyleLbl="parChTrans1D2" presStyleIdx="0" presStyleCnt="2"/>
      <dgm:spPr/>
      <dgm:t>
        <a:bodyPr/>
        <a:lstStyle/>
        <a:p>
          <a:endParaRPr lang="zh-CN" altLang="en-US"/>
        </a:p>
      </dgm:t>
    </dgm:pt>
    <dgm:pt modelId="{F7A526C6-C726-44D1-AC89-88B343EAAB52}" type="pres">
      <dgm:prSet presAssocID="{85DB2392-AB51-4642-A07E-41B82726AF09}" presName="Name21" presStyleCnt="0"/>
      <dgm:spPr/>
      <dgm:t>
        <a:bodyPr/>
        <a:lstStyle/>
        <a:p>
          <a:endParaRPr lang="zh-CN" altLang="en-US"/>
        </a:p>
      </dgm:t>
    </dgm:pt>
    <dgm:pt modelId="{005D44CD-F9EF-4CEC-A709-1C3E256DCB15}" type="pres">
      <dgm:prSet presAssocID="{85DB2392-AB51-4642-A07E-41B82726AF09}" presName="level2Shape" presStyleLbl="node2" presStyleIdx="0" presStyleCnt="2"/>
      <dgm:spPr/>
      <dgm:t>
        <a:bodyPr/>
        <a:lstStyle/>
        <a:p>
          <a:endParaRPr lang="zh-CN" altLang="en-US"/>
        </a:p>
      </dgm:t>
    </dgm:pt>
    <dgm:pt modelId="{0AA2E309-530F-471C-827A-B37D23D0D396}" type="pres">
      <dgm:prSet presAssocID="{85DB2392-AB51-4642-A07E-41B82726AF09}" presName="hierChild3" presStyleCnt="0"/>
      <dgm:spPr/>
      <dgm:t>
        <a:bodyPr/>
        <a:lstStyle/>
        <a:p>
          <a:endParaRPr lang="zh-CN" altLang="en-US"/>
        </a:p>
      </dgm:t>
    </dgm:pt>
    <dgm:pt modelId="{96D61D24-EB4F-4554-BC2A-43C5615DC8E9}" type="pres">
      <dgm:prSet presAssocID="{DAF56BE0-7103-48FA-B7FB-0A192CFF9BDC}" presName="Name19" presStyleLbl="parChTrans1D3" presStyleIdx="0" presStyleCnt="3"/>
      <dgm:spPr/>
      <dgm:t>
        <a:bodyPr/>
        <a:lstStyle/>
        <a:p>
          <a:endParaRPr lang="zh-CN" altLang="en-US"/>
        </a:p>
      </dgm:t>
    </dgm:pt>
    <dgm:pt modelId="{7BEF68BA-D07D-467A-9DCB-545BED29BE07}" type="pres">
      <dgm:prSet presAssocID="{8D4D78C0-2A86-49BD-90CF-86C2126443A9}" presName="Name21" presStyleCnt="0"/>
      <dgm:spPr/>
      <dgm:t>
        <a:bodyPr/>
        <a:lstStyle/>
        <a:p>
          <a:endParaRPr lang="zh-CN" altLang="en-US"/>
        </a:p>
      </dgm:t>
    </dgm:pt>
    <dgm:pt modelId="{C2D97D43-2599-4881-80ED-63452A859B03}" type="pres">
      <dgm:prSet presAssocID="{8D4D78C0-2A86-49BD-90CF-86C2126443A9}" presName="level2Shape" presStyleLbl="node3" presStyleIdx="0" presStyleCnt="3"/>
      <dgm:spPr/>
      <dgm:t>
        <a:bodyPr/>
        <a:lstStyle/>
        <a:p>
          <a:endParaRPr lang="zh-CN" altLang="en-US"/>
        </a:p>
      </dgm:t>
    </dgm:pt>
    <dgm:pt modelId="{3E158361-EFFE-4487-BCBA-01267C2C18C1}" type="pres">
      <dgm:prSet presAssocID="{8D4D78C0-2A86-49BD-90CF-86C2126443A9}" presName="hierChild3" presStyleCnt="0"/>
      <dgm:spPr/>
      <dgm:t>
        <a:bodyPr/>
        <a:lstStyle/>
        <a:p>
          <a:endParaRPr lang="zh-CN" altLang="en-US"/>
        </a:p>
      </dgm:t>
    </dgm:pt>
    <dgm:pt modelId="{65F94CEA-01B0-41A6-AAA5-45DB30AC7E06}" type="pres">
      <dgm:prSet presAssocID="{A64897E1-96B6-47A5-A7B7-F783AD09136B}" presName="Name19" presStyleLbl="parChTrans1D3" presStyleIdx="1" presStyleCnt="3"/>
      <dgm:spPr/>
      <dgm:t>
        <a:bodyPr/>
        <a:lstStyle/>
        <a:p>
          <a:endParaRPr lang="zh-CN" altLang="en-US"/>
        </a:p>
      </dgm:t>
    </dgm:pt>
    <dgm:pt modelId="{84F66429-2EFB-4B32-B1A6-F16AE4B883EE}" type="pres">
      <dgm:prSet presAssocID="{0CA6C4C7-211E-4FBA-8E48-73E841EEC701}" presName="Name21" presStyleCnt="0"/>
      <dgm:spPr/>
      <dgm:t>
        <a:bodyPr/>
        <a:lstStyle/>
        <a:p>
          <a:endParaRPr lang="zh-CN" altLang="en-US"/>
        </a:p>
      </dgm:t>
    </dgm:pt>
    <dgm:pt modelId="{F448DD58-A830-4203-AA36-8CF6BF28137D}" type="pres">
      <dgm:prSet presAssocID="{0CA6C4C7-211E-4FBA-8E48-73E841EEC701}" presName="level2Shape" presStyleLbl="node3" presStyleIdx="1" presStyleCnt="3"/>
      <dgm:spPr/>
      <dgm:t>
        <a:bodyPr/>
        <a:lstStyle/>
        <a:p>
          <a:endParaRPr lang="zh-CN" altLang="en-US"/>
        </a:p>
      </dgm:t>
    </dgm:pt>
    <dgm:pt modelId="{64DCDBCC-DE56-4E1B-A200-5C7F7E5E10E4}" type="pres">
      <dgm:prSet presAssocID="{0CA6C4C7-211E-4FBA-8E48-73E841EEC701}" presName="hierChild3" presStyleCnt="0"/>
      <dgm:spPr/>
      <dgm:t>
        <a:bodyPr/>
        <a:lstStyle/>
        <a:p>
          <a:endParaRPr lang="zh-CN" altLang="en-US"/>
        </a:p>
      </dgm:t>
    </dgm:pt>
    <dgm:pt modelId="{32BA5947-46C3-4423-A988-83E10CA4EADA}" type="pres">
      <dgm:prSet presAssocID="{C0703476-2F7A-4E71-809E-C1C904C30FA7}" presName="Name19" presStyleLbl="parChTrans1D4" presStyleIdx="0" presStyleCnt="6"/>
      <dgm:spPr/>
      <dgm:t>
        <a:bodyPr/>
        <a:lstStyle/>
        <a:p>
          <a:endParaRPr lang="zh-CN" altLang="en-US"/>
        </a:p>
      </dgm:t>
    </dgm:pt>
    <dgm:pt modelId="{8A8E633F-CEBB-4081-91C8-070A874F31E6}" type="pres">
      <dgm:prSet presAssocID="{9507B00B-3E29-4025-8D58-03AA67074657}" presName="Name21" presStyleCnt="0"/>
      <dgm:spPr/>
    </dgm:pt>
    <dgm:pt modelId="{C111CEC5-5F3B-4F0A-8CFA-8EAFDE253575}" type="pres">
      <dgm:prSet presAssocID="{9507B00B-3E29-4025-8D58-03AA67074657}" presName="level2Shape" presStyleLbl="node4" presStyleIdx="0" presStyleCnt="6"/>
      <dgm:spPr/>
      <dgm:t>
        <a:bodyPr/>
        <a:lstStyle/>
        <a:p>
          <a:endParaRPr lang="zh-CN" altLang="en-US"/>
        </a:p>
      </dgm:t>
    </dgm:pt>
    <dgm:pt modelId="{B669320E-DAE6-40D4-9938-0F062E26B8CE}" type="pres">
      <dgm:prSet presAssocID="{9507B00B-3E29-4025-8D58-03AA67074657}" presName="hierChild3" presStyleCnt="0"/>
      <dgm:spPr/>
    </dgm:pt>
    <dgm:pt modelId="{8A238740-BF61-480A-BE9D-E8E989A5D8FD}" type="pres">
      <dgm:prSet presAssocID="{14E68F8F-1828-4DC0-B0A7-022F0D6297B5}" presName="Name19" presStyleLbl="parChTrans1D4" presStyleIdx="1" presStyleCnt="6"/>
      <dgm:spPr/>
      <dgm:t>
        <a:bodyPr/>
        <a:lstStyle/>
        <a:p>
          <a:endParaRPr lang="zh-CN" altLang="en-US"/>
        </a:p>
      </dgm:t>
    </dgm:pt>
    <dgm:pt modelId="{364927B6-9A0B-4472-A034-21971FF421C5}" type="pres">
      <dgm:prSet presAssocID="{C8EAD5E5-2A21-4796-96CB-AB52B9DB21D2}" presName="Name21" presStyleCnt="0"/>
      <dgm:spPr/>
    </dgm:pt>
    <dgm:pt modelId="{C91FB2FB-9673-444C-A554-FF33F90F3036}" type="pres">
      <dgm:prSet presAssocID="{C8EAD5E5-2A21-4796-96CB-AB52B9DB21D2}" presName="level2Shape" presStyleLbl="node4" presStyleIdx="1" presStyleCnt="6"/>
      <dgm:spPr/>
      <dgm:t>
        <a:bodyPr/>
        <a:lstStyle/>
        <a:p>
          <a:endParaRPr lang="zh-CN" altLang="en-US"/>
        </a:p>
      </dgm:t>
    </dgm:pt>
    <dgm:pt modelId="{00DEFE96-1B26-47FA-BEE8-D3038ADAAA57}" type="pres">
      <dgm:prSet presAssocID="{C8EAD5E5-2A21-4796-96CB-AB52B9DB21D2}" presName="hierChild3" presStyleCnt="0"/>
      <dgm:spPr/>
    </dgm:pt>
    <dgm:pt modelId="{A5C8D606-1469-4F0B-B9D9-B716903FEEA5}" type="pres">
      <dgm:prSet presAssocID="{1C0E3CDF-29D2-4246-B5E8-0C2780FE920D}" presName="Name19" presStyleLbl="parChTrans1D4" presStyleIdx="2" presStyleCnt="6"/>
      <dgm:spPr/>
      <dgm:t>
        <a:bodyPr/>
        <a:lstStyle/>
        <a:p>
          <a:endParaRPr lang="zh-CN" altLang="en-US"/>
        </a:p>
      </dgm:t>
    </dgm:pt>
    <dgm:pt modelId="{7D6FCABE-DA98-4BE2-9082-B0FE61040E07}" type="pres">
      <dgm:prSet presAssocID="{EEE07B70-3CB2-4306-899E-EE869869183D}" presName="Name21" presStyleCnt="0"/>
      <dgm:spPr/>
    </dgm:pt>
    <dgm:pt modelId="{936EBB21-4D40-4B58-B420-9C1EF372D68A}" type="pres">
      <dgm:prSet presAssocID="{EEE07B70-3CB2-4306-899E-EE869869183D}" presName="level2Shape" presStyleLbl="node4" presStyleIdx="2" presStyleCnt="6"/>
      <dgm:spPr/>
      <dgm:t>
        <a:bodyPr/>
        <a:lstStyle/>
        <a:p>
          <a:endParaRPr lang="zh-CN" altLang="en-US"/>
        </a:p>
      </dgm:t>
    </dgm:pt>
    <dgm:pt modelId="{0734CBDA-34F7-489D-9C05-64D1E30A7458}" type="pres">
      <dgm:prSet presAssocID="{EEE07B70-3CB2-4306-899E-EE869869183D}" presName="hierChild3" presStyleCnt="0"/>
      <dgm:spPr/>
    </dgm:pt>
    <dgm:pt modelId="{9BE22687-F9FB-464B-A958-82B4F4D2C353}" type="pres">
      <dgm:prSet presAssocID="{F10915B3-8D86-4B25-AE33-6542478254E5}" presName="Name19" presStyleLbl="parChTrans1D4" presStyleIdx="3" presStyleCnt="6"/>
      <dgm:spPr/>
      <dgm:t>
        <a:bodyPr/>
        <a:lstStyle/>
        <a:p>
          <a:endParaRPr lang="zh-CN" altLang="en-US"/>
        </a:p>
      </dgm:t>
    </dgm:pt>
    <dgm:pt modelId="{48C028F6-AA55-4488-923A-3C887F661224}" type="pres">
      <dgm:prSet presAssocID="{204287CC-7D20-41D3-9ECC-36731AB56836}" presName="Name21" presStyleCnt="0"/>
      <dgm:spPr/>
    </dgm:pt>
    <dgm:pt modelId="{E0F2A943-5154-4582-98BA-D15BAD79AA46}" type="pres">
      <dgm:prSet presAssocID="{204287CC-7D20-41D3-9ECC-36731AB56836}" presName="level2Shape" presStyleLbl="node4" presStyleIdx="3" presStyleCnt="6"/>
      <dgm:spPr/>
      <dgm:t>
        <a:bodyPr/>
        <a:lstStyle/>
        <a:p>
          <a:endParaRPr lang="zh-CN" altLang="en-US"/>
        </a:p>
      </dgm:t>
    </dgm:pt>
    <dgm:pt modelId="{3494F224-62AD-4B1C-AD26-C1825AA8CE95}" type="pres">
      <dgm:prSet presAssocID="{204287CC-7D20-41D3-9ECC-36731AB56836}" presName="hierChild3" presStyleCnt="0"/>
      <dgm:spPr/>
    </dgm:pt>
    <dgm:pt modelId="{E5981023-9D85-488B-9965-90EB2AA5B211}" type="pres">
      <dgm:prSet presAssocID="{16F78775-2146-4EDE-804A-D710C27D701F}" presName="Name19" presStyleLbl="parChTrans1D4" presStyleIdx="4" presStyleCnt="6"/>
      <dgm:spPr/>
      <dgm:t>
        <a:bodyPr/>
        <a:lstStyle/>
        <a:p>
          <a:endParaRPr lang="zh-CN" altLang="en-US"/>
        </a:p>
      </dgm:t>
    </dgm:pt>
    <dgm:pt modelId="{93A2DE98-68B8-4907-942F-64B461BBFD21}" type="pres">
      <dgm:prSet presAssocID="{249B7201-4D7C-4D83-841B-B5CBC66302D0}" presName="Name21" presStyleCnt="0"/>
      <dgm:spPr/>
    </dgm:pt>
    <dgm:pt modelId="{70514135-B07A-4FD2-8086-B529671D851F}" type="pres">
      <dgm:prSet presAssocID="{249B7201-4D7C-4D83-841B-B5CBC66302D0}" presName="level2Shape" presStyleLbl="node4" presStyleIdx="4" presStyleCnt="6"/>
      <dgm:spPr/>
      <dgm:t>
        <a:bodyPr/>
        <a:lstStyle/>
        <a:p>
          <a:endParaRPr lang="zh-CN" altLang="en-US"/>
        </a:p>
      </dgm:t>
    </dgm:pt>
    <dgm:pt modelId="{286A1CD8-193B-4247-9074-7787ABEA4552}" type="pres">
      <dgm:prSet presAssocID="{249B7201-4D7C-4D83-841B-B5CBC66302D0}" presName="hierChild3" presStyleCnt="0"/>
      <dgm:spPr/>
    </dgm:pt>
    <dgm:pt modelId="{37A2B643-09D8-45A9-A36F-B43628BAA02E}" type="pres">
      <dgm:prSet presAssocID="{02ABA66C-DCE3-43CC-8A76-B19F4B890141}" presName="Name19" presStyleLbl="parChTrans1D4" presStyleIdx="5" presStyleCnt="6"/>
      <dgm:spPr/>
      <dgm:t>
        <a:bodyPr/>
        <a:lstStyle/>
        <a:p>
          <a:endParaRPr lang="zh-CN" altLang="en-US"/>
        </a:p>
      </dgm:t>
    </dgm:pt>
    <dgm:pt modelId="{B3CB75F3-5B5B-44C9-B58D-8AFC2716560B}" type="pres">
      <dgm:prSet presAssocID="{61A5CC8A-F345-4BBA-9693-42AF5E8A9089}" presName="Name21" presStyleCnt="0"/>
      <dgm:spPr/>
    </dgm:pt>
    <dgm:pt modelId="{57879142-1A72-4911-B1DB-7A367BE042A8}" type="pres">
      <dgm:prSet presAssocID="{61A5CC8A-F345-4BBA-9693-42AF5E8A9089}" presName="level2Shape" presStyleLbl="node4" presStyleIdx="5" presStyleCnt="6"/>
      <dgm:spPr/>
      <dgm:t>
        <a:bodyPr/>
        <a:lstStyle/>
        <a:p>
          <a:endParaRPr lang="zh-CN" altLang="en-US"/>
        </a:p>
      </dgm:t>
    </dgm:pt>
    <dgm:pt modelId="{0220251C-E06E-43D5-93D9-0A760B4A2AD1}" type="pres">
      <dgm:prSet presAssocID="{61A5CC8A-F345-4BBA-9693-42AF5E8A9089}" presName="hierChild3" presStyleCnt="0"/>
      <dgm:spPr/>
    </dgm:pt>
    <dgm:pt modelId="{22546BB2-78FD-4B8C-9052-E7BF6B2FE0BD}" type="pres">
      <dgm:prSet presAssocID="{7B644540-97C6-453B-A84A-94917EFDB290}" presName="Name19" presStyleLbl="parChTrans1D3" presStyleIdx="2" presStyleCnt="3"/>
      <dgm:spPr/>
      <dgm:t>
        <a:bodyPr/>
        <a:lstStyle/>
        <a:p>
          <a:endParaRPr lang="zh-CN" altLang="en-US"/>
        </a:p>
      </dgm:t>
    </dgm:pt>
    <dgm:pt modelId="{854C4150-1A7F-4AFF-9993-FF1F67ABCB50}" type="pres">
      <dgm:prSet presAssocID="{D6DCD38A-3B87-4332-8992-BBF59F6E1996}" presName="Name21" presStyleCnt="0"/>
      <dgm:spPr/>
    </dgm:pt>
    <dgm:pt modelId="{FF8AC3D8-747A-4E64-AEA3-1C5E40BD6E5D}" type="pres">
      <dgm:prSet presAssocID="{D6DCD38A-3B87-4332-8992-BBF59F6E1996}" presName="level2Shape" presStyleLbl="node3" presStyleIdx="2" presStyleCnt="3"/>
      <dgm:spPr/>
      <dgm:t>
        <a:bodyPr/>
        <a:lstStyle/>
        <a:p>
          <a:endParaRPr lang="zh-CN" altLang="en-US"/>
        </a:p>
      </dgm:t>
    </dgm:pt>
    <dgm:pt modelId="{339AEF2A-C1E5-4846-AB6B-A31FAACDFB96}" type="pres">
      <dgm:prSet presAssocID="{D6DCD38A-3B87-4332-8992-BBF59F6E1996}" presName="hierChild3" presStyleCnt="0"/>
      <dgm:spPr/>
    </dgm:pt>
    <dgm:pt modelId="{653D40FA-B545-4A98-A41C-BA38E0EF89B1}" type="pres">
      <dgm:prSet presAssocID="{E492CDA3-4A64-4455-947C-15679991D381}" presName="Name19" presStyleLbl="parChTrans1D2" presStyleIdx="1" presStyleCnt="2"/>
      <dgm:spPr/>
      <dgm:t>
        <a:bodyPr/>
        <a:lstStyle/>
        <a:p>
          <a:endParaRPr lang="zh-CN" altLang="en-US"/>
        </a:p>
      </dgm:t>
    </dgm:pt>
    <dgm:pt modelId="{E27ED0EE-797E-460A-BB0E-AFF973048078}" type="pres">
      <dgm:prSet presAssocID="{6AA63B2E-6BF2-4E10-B6CA-9D18C1917600}" presName="Name21" presStyleCnt="0"/>
      <dgm:spPr/>
      <dgm:t>
        <a:bodyPr/>
        <a:lstStyle/>
        <a:p>
          <a:endParaRPr lang="zh-CN" altLang="en-US"/>
        </a:p>
      </dgm:t>
    </dgm:pt>
    <dgm:pt modelId="{7D9AB4CA-4869-4060-9FEF-5B374897EE1C}" type="pres">
      <dgm:prSet presAssocID="{6AA63B2E-6BF2-4E10-B6CA-9D18C1917600}" presName="level2Shape" presStyleLbl="node2" presStyleIdx="1" presStyleCnt="2"/>
      <dgm:spPr/>
      <dgm:t>
        <a:bodyPr/>
        <a:lstStyle/>
        <a:p>
          <a:endParaRPr lang="zh-CN" altLang="en-US"/>
        </a:p>
      </dgm:t>
    </dgm:pt>
    <dgm:pt modelId="{B20C95EF-BDE5-4E75-9A4E-49C1DBCFC725}" type="pres">
      <dgm:prSet presAssocID="{6AA63B2E-6BF2-4E10-B6CA-9D18C1917600}" presName="hierChild3" presStyleCnt="0"/>
      <dgm:spPr/>
      <dgm:t>
        <a:bodyPr/>
        <a:lstStyle/>
        <a:p>
          <a:endParaRPr lang="zh-CN" altLang="en-US"/>
        </a:p>
      </dgm:t>
    </dgm:pt>
    <dgm:pt modelId="{45442F73-5ADB-45EA-8151-946509F20DEF}" type="pres">
      <dgm:prSet presAssocID="{45CE91EF-A03C-4ECB-87D0-E2E043D5BC11}" presName="bgShapesFlow" presStyleCnt="0"/>
      <dgm:spPr/>
      <dgm:t>
        <a:bodyPr/>
        <a:lstStyle/>
        <a:p>
          <a:endParaRPr lang="zh-CN" altLang="en-US"/>
        </a:p>
      </dgm:t>
    </dgm:pt>
  </dgm:ptLst>
  <dgm:cxnLst>
    <dgm:cxn modelId="{4F5DDA50-A712-418A-85A2-EBE1A3BD94D4}" type="presOf" srcId="{E492CDA3-4A64-4455-947C-15679991D381}" destId="{653D40FA-B545-4A98-A41C-BA38E0EF89B1}" srcOrd="0" destOrd="0" presId="urn:microsoft.com/office/officeart/2005/8/layout/hierarchy6"/>
    <dgm:cxn modelId="{79B479F7-B133-4B05-8E10-CDBF1E49CBE0}" srcId="{85DB2392-AB51-4642-A07E-41B82726AF09}" destId="{D6DCD38A-3B87-4332-8992-BBF59F6E1996}" srcOrd="2" destOrd="0" parTransId="{7B644540-97C6-453B-A84A-94917EFDB290}" sibTransId="{2B60A196-0865-4ABB-8744-426D870A2370}"/>
    <dgm:cxn modelId="{A7E89F16-4048-4651-95B8-71C1556B0344}" type="presOf" srcId="{DAF56BE0-7103-48FA-B7FB-0A192CFF9BDC}" destId="{96D61D24-EB4F-4554-BC2A-43C5615DC8E9}" srcOrd="0" destOrd="0" presId="urn:microsoft.com/office/officeart/2005/8/layout/hierarchy6"/>
    <dgm:cxn modelId="{9D780B5B-6CB2-4C6A-BAA8-615059C6A712}" srcId="{0CA6C4C7-211E-4FBA-8E48-73E841EEC701}" destId="{C8EAD5E5-2A21-4796-96CB-AB52B9DB21D2}" srcOrd="1" destOrd="0" parTransId="{14E68F8F-1828-4DC0-B0A7-022F0D6297B5}" sibTransId="{DAD5AB3E-AD6E-490C-B7D3-77523B8E060B}"/>
    <dgm:cxn modelId="{9D45FF5E-B63F-40DF-9C54-23288E6DA5EC}" type="presOf" srcId="{16F78775-2146-4EDE-804A-D710C27D701F}" destId="{E5981023-9D85-488B-9965-90EB2AA5B211}" srcOrd="0" destOrd="0" presId="urn:microsoft.com/office/officeart/2005/8/layout/hierarchy6"/>
    <dgm:cxn modelId="{11DF3135-D033-40B2-B25B-AF4EC600D6A5}" type="presOf" srcId="{A64897E1-96B6-47A5-A7B7-F783AD09136B}" destId="{65F94CEA-01B0-41A6-AAA5-45DB30AC7E06}" srcOrd="0" destOrd="0" presId="urn:microsoft.com/office/officeart/2005/8/layout/hierarchy6"/>
    <dgm:cxn modelId="{EDE72131-07E0-4169-99EE-9170E3CBF67A}" srcId="{0CA6C4C7-211E-4FBA-8E48-73E841EEC701}" destId="{EEE07B70-3CB2-4306-899E-EE869869183D}" srcOrd="2" destOrd="0" parTransId="{1C0E3CDF-29D2-4246-B5E8-0C2780FE920D}" sibTransId="{DC76EBDF-0A73-491A-87BA-D0F3E1FE75D9}"/>
    <dgm:cxn modelId="{D6F382DB-B90A-4640-AA84-6C6A80051833}" srcId="{0CA6C4C7-211E-4FBA-8E48-73E841EEC701}" destId="{61A5CC8A-F345-4BBA-9693-42AF5E8A9089}" srcOrd="5" destOrd="0" parTransId="{02ABA66C-DCE3-43CC-8A76-B19F4B890141}" sibTransId="{DE8B7A6C-ABBE-44A2-BAF4-4EB790CBBDF7}"/>
    <dgm:cxn modelId="{A98EDF7F-13C8-4C30-A348-B0F2956DEF9B}" type="presOf" srcId="{14E68F8F-1828-4DC0-B0A7-022F0D6297B5}" destId="{8A238740-BF61-480A-BE9D-E8E989A5D8FD}" srcOrd="0" destOrd="0" presId="urn:microsoft.com/office/officeart/2005/8/layout/hierarchy6"/>
    <dgm:cxn modelId="{2DF9B548-9C1E-45B9-9D7C-86D824C9A11B}" type="presOf" srcId="{85DB2392-AB51-4642-A07E-41B82726AF09}" destId="{005D44CD-F9EF-4CEC-A709-1C3E256DCB15}" srcOrd="0" destOrd="0" presId="urn:microsoft.com/office/officeart/2005/8/layout/hierarchy6"/>
    <dgm:cxn modelId="{D1448E3B-41F5-43F0-80DF-9C72DDDCCBEE}" type="presOf" srcId="{6AA63B2E-6BF2-4E10-B6CA-9D18C1917600}" destId="{7D9AB4CA-4869-4060-9FEF-5B374897EE1C}" srcOrd="0" destOrd="0" presId="urn:microsoft.com/office/officeart/2005/8/layout/hierarchy6"/>
    <dgm:cxn modelId="{DC142D2E-3BCA-4411-9A01-B6822F7969AB}" type="presOf" srcId="{8D4D78C0-2A86-49BD-90CF-86C2126443A9}" destId="{C2D97D43-2599-4881-80ED-63452A859B03}" srcOrd="0" destOrd="0" presId="urn:microsoft.com/office/officeart/2005/8/layout/hierarchy6"/>
    <dgm:cxn modelId="{4319E7CD-5C27-40A1-94DF-FAF782392F7C}" type="presOf" srcId="{0CA6C4C7-211E-4FBA-8E48-73E841EEC701}" destId="{F448DD58-A830-4203-AA36-8CF6BF28137D}" srcOrd="0" destOrd="0" presId="urn:microsoft.com/office/officeart/2005/8/layout/hierarchy6"/>
    <dgm:cxn modelId="{7EF0196E-A174-4EDC-B1FB-2B52FDBDE4FC}" srcId="{45CE91EF-A03C-4ECB-87D0-E2E043D5BC11}" destId="{D5917CC2-42C4-4F0A-995E-DC1F7A375BF5}" srcOrd="0" destOrd="0" parTransId="{EC7BCDE6-E4A1-4B2C-BC64-0334559BF82D}" sibTransId="{AE13D2D9-4058-4335-BD60-D174E5C85425}"/>
    <dgm:cxn modelId="{667D7E7B-88BF-4257-8808-D37AAD31DA66}" type="presOf" srcId="{61A5CC8A-F345-4BBA-9693-42AF5E8A9089}" destId="{57879142-1A72-4911-B1DB-7A367BE042A8}" srcOrd="0" destOrd="0" presId="urn:microsoft.com/office/officeart/2005/8/layout/hierarchy6"/>
    <dgm:cxn modelId="{A20244DD-0404-4A36-921E-FCE1883756BF}" srcId="{0CA6C4C7-211E-4FBA-8E48-73E841EEC701}" destId="{9507B00B-3E29-4025-8D58-03AA67074657}" srcOrd="0" destOrd="0" parTransId="{C0703476-2F7A-4E71-809E-C1C904C30FA7}" sibTransId="{D26C62A1-8C70-4ED5-A84E-45A2E6A538CB}"/>
    <dgm:cxn modelId="{6155E29B-3777-4E00-8B62-700B7EC9A453}" type="presOf" srcId="{9507B00B-3E29-4025-8D58-03AA67074657}" destId="{C111CEC5-5F3B-4F0A-8CFA-8EAFDE253575}" srcOrd="0" destOrd="0" presId="urn:microsoft.com/office/officeart/2005/8/layout/hierarchy6"/>
    <dgm:cxn modelId="{89255187-A2D7-4AA8-8D50-B6184AEF484C}" srcId="{D5917CC2-42C4-4F0A-995E-DC1F7A375BF5}" destId="{85DB2392-AB51-4642-A07E-41B82726AF09}" srcOrd="0" destOrd="0" parTransId="{C2B22CB7-633E-4B48-A6B5-7BEA545AB762}" sibTransId="{C4022A26-9BDE-4D3F-9C46-9BAC9FB9C02F}"/>
    <dgm:cxn modelId="{3B6569CB-49D6-42A2-95FA-223405CAB8AE}" type="presOf" srcId="{C2B22CB7-633E-4B48-A6B5-7BEA545AB762}" destId="{E0FC2F5C-5535-49E5-A55C-4D045B6A8001}" srcOrd="0" destOrd="0" presId="urn:microsoft.com/office/officeart/2005/8/layout/hierarchy6"/>
    <dgm:cxn modelId="{4CCF0839-E182-46A2-8012-5178452437A5}" srcId="{0CA6C4C7-211E-4FBA-8E48-73E841EEC701}" destId="{204287CC-7D20-41D3-9ECC-36731AB56836}" srcOrd="3" destOrd="0" parTransId="{F10915B3-8D86-4B25-AE33-6542478254E5}" sibTransId="{3B435441-825D-435C-BAD4-E3703E093C2C}"/>
    <dgm:cxn modelId="{97EAA4FE-9B61-40C0-9E3F-B10EBA894994}" type="presOf" srcId="{7B644540-97C6-453B-A84A-94917EFDB290}" destId="{22546BB2-78FD-4B8C-9052-E7BF6B2FE0BD}" srcOrd="0" destOrd="0" presId="urn:microsoft.com/office/officeart/2005/8/layout/hierarchy6"/>
    <dgm:cxn modelId="{59E978AF-6D71-4D1D-A587-EE882C299ACC}" type="presOf" srcId="{F10915B3-8D86-4B25-AE33-6542478254E5}" destId="{9BE22687-F9FB-464B-A958-82B4F4D2C353}" srcOrd="0" destOrd="0" presId="urn:microsoft.com/office/officeart/2005/8/layout/hierarchy6"/>
    <dgm:cxn modelId="{27AF7C58-84B3-4220-8354-C5BDD7C62683}" type="presOf" srcId="{45CE91EF-A03C-4ECB-87D0-E2E043D5BC11}" destId="{92A39292-CB4D-44B6-A328-EB064B763AE9}" srcOrd="0" destOrd="0" presId="urn:microsoft.com/office/officeart/2005/8/layout/hierarchy6"/>
    <dgm:cxn modelId="{A541CE25-96E0-41C5-B076-F2021CE09DEA}" type="presOf" srcId="{1C0E3CDF-29D2-4246-B5E8-0C2780FE920D}" destId="{A5C8D606-1469-4F0B-B9D9-B716903FEEA5}" srcOrd="0" destOrd="0" presId="urn:microsoft.com/office/officeart/2005/8/layout/hierarchy6"/>
    <dgm:cxn modelId="{921AD7AA-3A84-4F1E-8E2B-42986A186036}" type="presOf" srcId="{EEE07B70-3CB2-4306-899E-EE869869183D}" destId="{936EBB21-4D40-4B58-B420-9C1EF372D68A}" srcOrd="0" destOrd="0" presId="urn:microsoft.com/office/officeart/2005/8/layout/hierarchy6"/>
    <dgm:cxn modelId="{3C1C9E92-74C1-4CC0-85FD-40E885794346}" type="presOf" srcId="{02ABA66C-DCE3-43CC-8A76-B19F4B890141}" destId="{37A2B643-09D8-45A9-A36F-B43628BAA02E}" srcOrd="0" destOrd="0" presId="urn:microsoft.com/office/officeart/2005/8/layout/hierarchy6"/>
    <dgm:cxn modelId="{7B59DC9F-42A4-4138-9F12-06208092A6BD}" type="presOf" srcId="{204287CC-7D20-41D3-9ECC-36731AB56836}" destId="{E0F2A943-5154-4582-98BA-D15BAD79AA46}" srcOrd="0" destOrd="0" presId="urn:microsoft.com/office/officeart/2005/8/layout/hierarchy6"/>
    <dgm:cxn modelId="{4CC05264-6DA2-4770-B4D1-6579BAA0F1E8}" type="presOf" srcId="{249B7201-4D7C-4D83-841B-B5CBC66302D0}" destId="{70514135-B07A-4FD2-8086-B529671D851F}" srcOrd="0" destOrd="0" presId="urn:microsoft.com/office/officeart/2005/8/layout/hierarchy6"/>
    <dgm:cxn modelId="{BFE48FF1-F059-424B-8EDC-801D8E8CA98D}" srcId="{85DB2392-AB51-4642-A07E-41B82726AF09}" destId="{0CA6C4C7-211E-4FBA-8E48-73E841EEC701}" srcOrd="1" destOrd="0" parTransId="{A64897E1-96B6-47A5-A7B7-F783AD09136B}" sibTransId="{54BC0738-FF5A-4A30-B099-4490052146A3}"/>
    <dgm:cxn modelId="{E63B1299-3C15-4363-9A94-591ED217C6A4}" srcId="{85DB2392-AB51-4642-A07E-41B82726AF09}" destId="{8D4D78C0-2A86-49BD-90CF-86C2126443A9}" srcOrd="0" destOrd="0" parTransId="{DAF56BE0-7103-48FA-B7FB-0A192CFF9BDC}" sibTransId="{9299B00E-6B5E-426B-B115-C94862695C35}"/>
    <dgm:cxn modelId="{B8366440-F27A-4EF2-9CE1-93E09F6A7644}" type="presOf" srcId="{C8EAD5E5-2A21-4796-96CB-AB52B9DB21D2}" destId="{C91FB2FB-9673-444C-A554-FF33F90F3036}" srcOrd="0" destOrd="0" presId="urn:microsoft.com/office/officeart/2005/8/layout/hierarchy6"/>
    <dgm:cxn modelId="{403E37C7-7847-4F12-9BE8-808F7F88ED0E}" type="presOf" srcId="{C0703476-2F7A-4E71-809E-C1C904C30FA7}" destId="{32BA5947-46C3-4423-A988-83E10CA4EADA}" srcOrd="0" destOrd="0" presId="urn:microsoft.com/office/officeart/2005/8/layout/hierarchy6"/>
    <dgm:cxn modelId="{76D53507-25BA-4156-83F0-0D28BA333FD4}" srcId="{0CA6C4C7-211E-4FBA-8E48-73E841EEC701}" destId="{249B7201-4D7C-4D83-841B-B5CBC66302D0}" srcOrd="4" destOrd="0" parTransId="{16F78775-2146-4EDE-804A-D710C27D701F}" sibTransId="{DF84746F-83FC-4124-B86B-7855A7A9CA05}"/>
    <dgm:cxn modelId="{0C957AB5-88FD-4D2A-A0B1-93C3685A7E8A}" srcId="{D5917CC2-42C4-4F0A-995E-DC1F7A375BF5}" destId="{6AA63B2E-6BF2-4E10-B6CA-9D18C1917600}" srcOrd="1" destOrd="0" parTransId="{E492CDA3-4A64-4455-947C-15679991D381}" sibTransId="{D400C319-634A-4617-8B03-3FEE047A3037}"/>
    <dgm:cxn modelId="{5D05EF30-FC84-4CD9-93EC-B81F6900CF7E}" type="presOf" srcId="{D6DCD38A-3B87-4332-8992-BBF59F6E1996}" destId="{FF8AC3D8-747A-4E64-AEA3-1C5E40BD6E5D}" srcOrd="0" destOrd="0" presId="urn:microsoft.com/office/officeart/2005/8/layout/hierarchy6"/>
    <dgm:cxn modelId="{7657F495-7310-4244-9093-1CF165B28461}" type="presOf" srcId="{D5917CC2-42C4-4F0A-995E-DC1F7A375BF5}" destId="{74AF06CF-B0D0-44FD-8ADF-90C8BA5FB0A4}" srcOrd="0" destOrd="0" presId="urn:microsoft.com/office/officeart/2005/8/layout/hierarchy6"/>
    <dgm:cxn modelId="{8FB96FA3-E68C-4DC1-80E3-28110B96DDDE}" type="presParOf" srcId="{92A39292-CB4D-44B6-A328-EB064B763AE9}" destId="{517D91B4-8D5F-4CEC-B2FC-82875E862EF8}" srcOrd="0" destOrd="0" presId="urn:microsoft.com/office/officeart/2005/8/layout/hierarchy6"/>
    <dgm:cxn modelId="{D6874626-3AAC-43EF-9523-C74A073C7052}" type="presParOf" srcId="{517D91B4-8D5F-4CEC-B2FC-82875E862EF8}" destId="{0738FEDB-3E73-424F-85CA-D616C91836BE}" srcOrd="0" destOrd="0" presId="urn:microsoft.com/office/officeart/2005/8/layout/hierarchy6"/>
    <dgm:cxn modelId="{6BF0BFC0-2BD5-46D8-A6EF-9B0888F0AE74}" type="presParOf" srcId="{0738FEDB-3E73-424F-85CA-D616C91836BE}" destId="{4EB359D6-8718-4854-8520-7AEB354729E6}" srcOrd="0" destOrd="0" presId="urn:microsoft.com/office/officeart/2005/8/layout/hierarchy6"/>
    <dgm:cxn modelId="{327A3235-CF31-4D25-A489-A76862B7993B}" type="presParOf" srcId="{4EB359D6-8718-4854-8520-7AEB354729E6}" destId="{74AF06CF-B0D0-44FD-8ADF-90C8BA5FB0A4}" srcOrd="0" destOrd="0" presId="urn:microsoft.com/office/officeart/2005/8/layout/hierarchy6"/>
    <dgm:cxn modelId="{07329E73-ABDD-4D9F-936C-2513CA74183F}" type="presParOf" srcId="{4EB359D6-8718-4854-8520-7AEB354729E6}" destId="{055AEEFF-FD2B-4CBA-B3C1-1D1D8B30F309}" srcOrd="1" destOrd="0" presId="urn:microsoft.com/office/officeart/2005/8/layout/hierarchy6"/>
    <dgm:cxn modelId="{E1E8E0ED-701E-4EE2-95C7-DB585886AAD5}" type="presParOf" srcId="{055AEEFF-FD2B-4CBA-B3C1-1D1D8B30F309}" destId="{E0FC2F5C-5535-49E5-A55C-4D045B6A8001}" srcOrd="0" destOrd="0" presId="urn:microsoft.com/office/officeart/2005/8/layout/hierarchy6"/>
    <dgm:cxn modelId="{8D759785-5CCA-4D82-AA8E-8C799BE2DA46}" type="presParOf" srcId="{055AEEFF-FD2B-4CBA-B3C1-1D1D8B30F309}" destId="{F7A526C6-C726-44D1-AC89-88B343EAAB52}" srcOrd="1" destOrd="0" presId="urn:microsoft.com/office/officeart/2005/8/layout/hierarchy6"/>
    <dgm:cxn modelId="{F1471402-D6A9-4F4F-85E3-B3FA424D1CC9}" type="presParOf" srcId="{F7A526C6-C726-44D1-AC89-88B343EAAB52}" destId="{005D44CD-F9EF-4CEC-A709-1C3E256DCB15}" srcOrd="0" destOrd="0" presId="urn:microsoft.com/office/officeart/2005/8/layout/hierarchy6"/>
    <dgm:cxn modelId="{437E3F42-C069-4F5D-9052-B3498BF88C47}" type="presParOf" srcId="{F7A526C6-C726-44D1-AC89-88B343EAAB52}" destId="{0AA2E309-530F-471C-827A-B37D23D0D396}" srcOrd="1" destOrd="0" presId="urn:microsoft.com/office/officeart/2005/8/layout/hierarchy6"/>
    <dgm:cxn modelId="{38E3976F-98D7-4C00-B637-F4F3820834C2}" type="presParOf" srcId="{0AA2E309-530F-471C-827A-B37D23D0D396}" destId="{96D61D24-EB4F-4554-BC2A-43C5615DC8E9}" srcOrd="0" destOrd="0" presId="urn:microsoft.com/office/officeart/2005/8/layout/hierarchy6"/>
    <dgm:cxn modelId="{91078873-3EA6-46A3-9649-DF715AA25376}" type="presParOf" srcId="{0AA2E309-530F-471C-827A-B37D23D0D396}" destId="{7BEF68BA-D07D-467A-9DCB-545BED29BE07}" srcOrd="1" destOrd="0" presId="urn:microsoft.com/office/officeart/2005/8/layout/hierarchy6"/>
    <dgm:cxn modelId="{F42B932D-5B46-42CE-9EC1-53F07049B4C3}" type="presParOf" srcId="{7BEF68BA-D07D-467A-9DCB-545BED29BE07}" destId="{C2D97D43-2599-4881-80ED-63452A859B03}" srcOrd="0" destOrd="0" presId="urn:microsoft.com/office/officeart/2005/8/layout/hierarchy6"/>
    <dgm:cxn modelId="{822043A0-5272-4309-8225-88DE0B6DC530}" type="presParOf" srcId="{7BEF68BA-D07D-467A-9DCB-545BED29BE07}" destId="{3E158361-EFFE-4487-BCBA-01267C2C18C1}" srcOrd="1" destOrd="0" presId="urn:microsoft.com/office/officeart/2005/8/layout/hierarchy6"/>
    <dgm:cxn modelId="{840E1BA4-5CB4-457D-9248-2C6FCA92F4A8}" type="presParOf" srcId="{0AA2E309-530F-471C-827A-B37D23D0D396}" destId="{65F94CEA-01B0-41A6-AAA5-45DB30AC7E06}" srcOrd="2" destOrd="0" presId="urn:microsoft.com/office/officeart/2005/8/layout/hierarchy6"/>
    <dgm:cxn modelId="{B1C9107E-95C0-41AD-82CE-84C6195E263D}" type="presParOf" srcId="{0AA2E309-530F-471C-827A-B37D23D0D396}" destId="{84F66429-2EFB-4B32-B1A6-F16AE4B883EE}" srcOrd="3" destOrd="0" presId="urn:microsoft.com/office/officeart/2005/8/layout/hierarchy6"/>
    <dgm:cxn modelId="{ABE8CA2F-ABD0-4620-BD62-CDA795F40EB3}" type="presParOf" srcId="{84F66429-2EFB-4B32-B1A6-F16AE4B883EE}" destId="{F448DD58-A830-4203-AA36-8CF6BF28137D}" srcOrd="0" destOrd="0" presId="urn:microsoft.com/office/officeart/2005/8/layout/hierarchy6"/>
    <dgm:cxn modelId="{13E12886-5570-42C9-89D6-AF21F00546E0}" type="presParOf" srcId="{84F66429-2EFB-4B32-B1A6-F16AE4B883EE}" destId="{64DCDBCC-DE56-4E1B-A200-5C7F7E5E10E4}" srcOrd="1" destOrd="0" presId="urn:microsoft.com/office/officeart/2005/8/layout/hierarchy6"/>
    <dgm:cxn modelId="{6086EB36-AB3D-4F43-AA7E-A21500587718}" type="presParOf" srcId="{64DCDBCC-DE56-4E1B-A200-5C7F7E5E10E4}" destId="{32BA5947-46C3-4423-A988-83E10CA4EADA}" srcOrd="0" destOrd="0" presId="urn:microsoft.com/office/officeart/2005/8/layout/hierarchy6"/>
    <dgm:cxn modelId="{D0C8D5BE-8621-4186-8C9B-30B926098B2D}" type="presParOf" srcId="{64DCDBCC-DE56-4E1B-A200-5C7F7E5E10E4}" destId="{8A8E633F-CEBB-4081-91C8-070A874F31E6}" srcOrd="1" destOrd="0" presId="urn:microsoft.com/office/officeart/2005/8/layout/hierarchy6"/>
    <dgm:cxn modelId="{C1422176-81DD-4E28-8B40-350D8826E553}" type="presParOf" srcId="{8A8E633F-CEBB-4081-91C8-070A874F31E6}" destId="{C111CEC5-5F3B-4F0A-8CFA-8EAFDE253575}" srcOrd="0" destOrd="0" presId="urn:microsoft.com/office/officeart/2005/8/layout/hierarchy6"/>
    <dgm:cxn modelId="{EE870137-B16D-4364-A2B2-47C5769F28CD}" type="presParOf" srcId="{8A8E633F-CEBB-4081-91C8-070A874F31E6}" destId="{B669320E-DAE6-40D4-9938-0F062E26B8CE}" srcOrd="1" destOrd="0" presId="urn:microsoft.com/office/officeart/2005/8/layout/hierarchy6"/>
    <dgm:cxn modelId="{4CDA60AF-CC2E-4B52-936B-B727BD77C5FC}" type="presParOf" srcId="{64DCDBCC-DE56-4E1B-A200-5C7F7E5E10E4}" destId="{8A238740-BF61-480A-BE9D-E8E989A5D8FD}" srcOrd="2" destOrd="0" presId="urn:microsoft.com/office/officeart/2005/8/layout/hierarchy6"/>
    <dgm:cxn modelId="{DE15F60F-47B2-4D2F-A30E-44F132915203}" type="presParOf" srcId="{64DCDBCC-DE56-4E1B-A200-5C7F7E5E10E4}" destId="{364927B6-9A0B-4472-A034-21971FF421C5}" srcOrd="3" destOrd="0" presId="urn:microsoft.com/office/officeart/2005/8/layout/hierarchy6"/>
    <dgm:cxn modelId="{B2BB537F-6253-4C3B-BCF4-8471086D0F83}" type="presParOf" srcId="{364927B6-9A0B-4472-A034-21971FF421C5}" destId="{C91FB2FB-9673-444C-A554-FF33F90F3036}" srcOrd="0" destOrd="0" presId="urn:microsoft.com/office/officeart/2005/8/layout/hierarchy6"/>
    <dgm:cxn modelId="{3B931158-5EA2-490F-BB8C-5E9E33823D1C}" type="presParOf" srcId="{364927B6-9A0B-4472-A034-21971FF421C5}" destId="{00DEFE96-1B26-47FA-BEE8-D3038ADAAA57}" srcOrd="1" destOrd="0" presId="urn:microsoft.com/office/officeart/2005/8/layout/hierarchy6"/>
    <dgm:cxn modelId="{67903FF9-444F-4831-901A-2E6378D36DF3}" type="presParOf" srcId="{64DCDBCC-DE56-4E1B-A200-5C7F7E5E10E4}" destId="{A5C8D606-1469-4F0B-B9D9-B716903FEEA5}" srcOrd="4" destOrd="0" presId="urn:microsoft.com/office/officeart/2005/8/layout/hierarchy6"/>
    <dgm:cxn modelId="{DA6EA1A4-AFAC-4849-A36B-51F0B1AD893A}" type="presParOf" srcId="{64DCDBCC-DE56-4E1B-A200-5C7F7E5E10E4}" destId="{7D6FCABE-DA98-4BE2-9082-B0FE61040E07}" srcOrd="5" destOrd="0" presId="urn:microsoft.com/office/officeart/2005/8/layout/hierarchy6"/>
    <dgm:cxn modelId="{A54D1070-BB7D-4B33-81C2-3FB45CE8B416}" type="presParOf" srcId="{7D6FCABE-DA98-4BE2-9082-B0FE61040E07}" destId="{936EBB21-4D40-4B58-B420-9C1EF372D68A}" srcOrd="0" destOrd="0" presId="urn:microsoft.com/office/officeart/2005/8/layout/hierarchy6"/>
    <dgm:cxn modelId="{58816B54-16C6-41E3-AEEB-21E34F438DBF}" type="presParOf" srcId="{7D6FCABE-DA98-4BE2-9082-B0FE61040E07}" destId="{0734CBDA-34F7-489D-9C05-64D1E30A7458}" srcOrd="1" destOrd="0" presId="urn:microsoft.com/office/officeart/2005/8/layout/hierarchy6"/>
    <dgm:cxn modelId="{62ACA2BE-23B3-4818-8428-35DE9C7CAF56}" type="presParOf" srcId="{64DCDBCC-DE56-4E1B-A200-5C7F7E5E10E4}" destId="{9BE22687-F9FB-464B-A958-82B4F4D2C353}" srcOrd="6" destOrd="0" presId="urn:microsoft.com/office/officeart/2005/8/layout/hierarchy6"/>
    <dgm:cxn modelId="{642838A2-08CE-4D7C-986D-EBBD939A28C7}" type="presParOf" srcId="{64DCDBCC-DE56-4E1B-A200-5C7F7E5E10E4}" destId="{48C028F6-AA55-4488-923A-3C887F661224}" srcOrd="7" destOrd="0" presId="urn:microsoft.com/office/officeart/2005/8/layout/hierarchy6"/>
    <dgm:cxn modelId="{40B37D49-3A57-4FF8-A9A0-7C145DC5CEEE}" type="presParOf" srcId="{48C028F6-AA55-4488-923A-3C887F661224}" destId="{E0F2A943-5154-4582-98BA-D15BAD79AA46}" srcOrd="0" destOrd="0" presId="urn:microsoft.com/office/officeart/2005/8/layout/hierarchy6"/>
    <dgm:cxn modelId="{23268CB2-CBC5-4D85-BAEA-E72666B5D97E}" type="presParOf" srcId="{48C028F6-AA55-4488-923A-3C887F661224}" destId="{3494F224-62AD-4B1C-AD26-C1825AA8CE95}" srcOrd="1" destOrd="0" presId="urn:microsoft.com/office/officeart/2005/8/layout/hierarchy6"/>
    <dgm:cxn modelId="{6D5651D0-DBD7-4490-A280-8527733BE61B}" type="presParOf" srcId="{64DCDBCC-DE56-4E1B-A200-5C7F7E5E10E4}" destId="{E5981023-9D85-488B-9965-90EB2AA5B211}" srcOrd="8" destOrd="0" presId="urn:microsoft.com/office/officeart/2005/8/layout/hierarchy6"/>
    <dgm:cxn modelId="{9C94FA09-D137-42B2-A908-7E565F558631}" type="presParOf" srcId="{64DCDBCC-DE56-4E1B-A200-5C7F7E5E10E4}" destId="{93A2DE98-68B8-4907-942F-64B461BBFD21}" srcOrd="9" destOrd="0" presId="urn:microsoft.com/office/officeart/2005/8/layout/hierarchy6"/>
    <dgm:cxn modelId="{506C7B09-AE61-4021-A7B5-661D1A15DC0F}" type="presParOf" srcId="{93A2DE98-68B8-4907-942F-64B461BBFD21}" destId="{70514135-B07A-4FD2-8086-B529671D851F}" srcOrd="0" destOrd="0" presId="urn:microsoft.com/office/officeart/2005/8/layout/hierarchy6"/>
    <dgm:cxn modelId="{14FCB0A6-0758-4185-87CF-9A19D6BF6C97}" type="presParOf" srcId="{93A2DE98-68B8-4907-942F-64B461BBFD21}" destId="{286A1CD8-193B-4247-9074-7787ABEA4552}" srcOrd="1" destOrd="0" presId="urn:microsoft.com/office/officeart/2005/8/layout/hierarchy6"/>
    <dgm:cxn modelId="{4381CC2A-ED4A-4696-B0F5-8A39E355A6A2}" type="presParOf" srcId="{64DCDBCC-DE56-4E1B-A200-5C7F7E5E10E4}" destId="{37A2B643-09D8-45A9-A36F-B43628BAA02E}" srcOrd="10" destOrd="0" presId="urn:microsoft.com/office/officeart/2005/8/layout/hierarchy6"/>
    <dgm:cxn modelId="{195DF6B7-E944-4780-AD70-D29FCEA10CB0}" type="presParOf" srcId="{64DCDBCC-DE56-4E1B-A200-5C7F7E5E10E4}" destId="{B3CB75F3-5B5B-44C9-B58D-8AFC2716560B}" srcOrd="11" destOrd="0" presId="urn:microsoft.com/office/officeart/2005/8/layout/hierarchy6"/>
    <dgm:cxn modelId="{ED6FE235-B69D-42F3-87B7-61A6A6714B6A}" type="presParOf" srcId="{B3CB75F3-5B5B-44C9-B58D-8AFC2716560B}" destId="{57879142-1A72-4911-B1DB-7A367BE042A8}" srcOrd="0" destOrd="0" presId="urn:microsoft.com/office/officeart/2005/8/layout/hierarchy6"/>
    <dgm:cxn modelId="{6D323483-1690-4E1B-9F51-AB904E03C7C6}" type="presParOf" srcId="{B3CB75F3-5B5B-44C9-B58D-8AFC2716560B}" destId="{0220251C-E06E-43D5-93D9-0A760B4A2AD1}" srcOrd="1" destOrd="0" presId="urn:microsoft.com/office/officeart/2005/8/layout/hierarchy6"/>
    <dgm:cxn modelId="{61EFF7D0-4670-4B05-AC35-9500787229D1}" type="presParOf" srcId="{0AA2E309-530F-471C-827A-B37D23D0D396}" destId="{22546BB2-78FD-4B8C-9052-E7BF6B2FE0BD}" srcOrd="4" destOrd="0" presId="urn:microsoft.com/office/officeart/2005/8/layout/hierarchy6"/>
    <dgm:cxn modelId="{82B28221-0CCE-46E4-803A-B74963ECE402}" type="presParOf" srcId="{0AA2E309-530F-471C-827A-B37D23D0D396}" destId="{854C4150-1A7F-4AFF-9993-FF1F67ABCB50}" srcOrd="5" destOrd="0" presId="urn:microsoft.com/office/officeart/2005/8/layout/hierarchy6"/>
    <dgm:cxn modelId="{715232AF-8930-4C39-8A7A-B5E8DA7D9F48}" type="presParOf" srcId="{854C4150-1A7F-4AFF-9993-FF1F67ABCB50}" destId="{FF8AC3D8-747A-4E64-AEA3-1C5E40BD6E5D}" srcOrd="0" destOrd="0" presId="urn:microsoft.com/office/officeart/2005/8/layout/hierarchy6"/>
    <dgm:cxn modelId="{6D8E6AAF-AD2A-48A8-A60E-1A6E6FA3FCA4}" type="presParOf" srcId="{854C4150-1A7F-4AFF-9993-FF1F67ABCB50}" destId="{339AEF2A-C1E5-4846-AB6B-A31FAACDFB96}" srcOrd="1" destOrd="0" presId="urn:microsoft.com/office/officeart/2005/8/layout/hierarchy6"/>
    <dgm:cxn modelId="{7D442490-DD8E-456E-9AC7-F7B82BF1CC88}" type="presParOf" srcId="{055AEEFF-FD2B-4CBA-B3C1-1D1D8B30F309}" destId="{653D40FA-B545-4A98-A41C-BA38E0EF89B1}" srcOrd="2" destOrd="0" presId="urn:microsoft.com/office/officeart/2005/8/layout/hierarchy6"/>
    <dgm:cxn modelId="{85367936-6199-40DA-8CDF-6FC840B0EF36}" type="presParOf" srcId="{055AEEFF-FD2B-4CBA-B3C1-1D1D8B30F309}" destId="{E27ED0EE-797E-460A-BB0E-AFF973048078}" srcOrd="3" destOrd="0" presId="urn:microsoft.com/office/officeart/2005/8/layout/hierarchy6"/>
    <dgm:cxn modelId="{EE921966-EF83-4AF0-B184-74428F12EDED}" type="presParOf" srcId="{E27ED0EE-797E-460A-BB0E-AFF973048078}" destId="{7D9AB4CA-4869-4060-9FEF-5B374897EE1C}" srcOrd="0" destOrd="0" presId="urn:microsoft.com/office/officeart/2005/8/layout/hierarchy6"/>
    <dgm:cxn modelId="{DA9433DC-87EB-42D7-98ED-BA510405998A}" type="presParOf" srcId="{E27ED0EE-797E-460A-BB0E-AFF973048078}" destId="{B20C95EF-BDE5-4E75-9A4E-49C1DBCFC725}" srcOrd="1" destOrd="0" presId="urn:microsoft.com/office/officeart/2005/8/layout/hierarchy6"/>
    <dgm:cxn modelId="{B4FA599A-270A-41F4-A118-36256A0E1D2F}" type="presParOf" srcId="{92A39292-CB4D-44B6-A328-EB064B763AE9}" destId="{45442F73-5ADB-45EA-8151-946509F20DE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A5BD21-4E94-4BD2-82B8-4305F4DFE2E4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33E555EA-84C7-4BC8-AC23-827CFC83C586}">
      <dgm:prSet phldrT="[文本]" custT="1"/>
      <dgm:spPr/>
      <dgm:t>
        <a:bodyPr vert="eaVert"/>
        <a:lstStyle/>
        <a:p>
          <a:r>
            <a:rPr lang="en-US" altLang="zh-CN" sz="1600" smtClean="0"/>
            <a:t>Raw Materail</a:t>
          </a:r>
          <a:endParaRPr lang="zh-CN" altLang="en-US" sz="1600" dirty="0"/>
        </a:p>
      </dgm:t>
    </dgm:pt>
    <dgm:pt modelId="{58F269DE-C7D5-4E5D-AC46-03A757F42698}" type="parTrans" cxnId="{F6B9B4FC-1F98-48C2-8EE1-A6CEE0750B84}">
      <dgm:prSet/>
      <dgm:spPr/>
      <dgm:t>
        <a:bodyPr/>
        <a:lstStyle/>
        <a:p>
          <a:endParaRPr lang="zh-CN" altLang="en-US"/>
        </a:p>
      </dgm:t>
    </dgm:pt>
    <dgm:pt modelId="{776DF3B8-D384-4989-853E-9C0590C2ADCB}" type="sibTrans" cxnId="{F6B9B4FC-1F98-48C2-8EE1-A6CEE0750B84}">
      <dgm:prSet/>
      <dgm:spPr/>
      <dgm:t>
        <a:bodyPr/>
        <a:lstStyle/>
        <a:p>
          <a:endParaRPr lang="zh-CN" altLang="en-US"/>
        </a:p>
      </dgm:t>
    </dgm:pt>
    <dgm:pt modelId="{D0641E23-13DE-4DDE-BE22-3D77D79C1A5A}">
      <dgm:prSet phldrT="[文本]" custT="1"/>
      <dgm:spPr/>
      <dgm:t>
        <a:bodyPr vert="eaVert"/>
        <a:lstStyle/>
        <a:p>
          <a:r>
            <a:rPr lang="en-US" altLang="zh-CN" sz="1600" dirty="0" smtClean="0"/>
            <a:t>Packing</a:t>
          </a:r>
          <a:endParaRPr lang="zh-CN" altLang="en-US" sz="1600" dirty="0"/>
        </a:p>
      </dgm:t>
    </dgm:pt>
    <dgm:pt modelId="{E01F6E52-0191-40EE-A25D-1EEF7A41D338}" type="parTrans" cxnId="{B97877F4-8AFC-44A8-B64E-3EF28F51C240}">
      <dgm:prSet/>
      <dgm:spPr/>
      <dgm:t>
        <a:bodyPr/>
        <a:lstStyle/>
        <a:p>
          <a:endParaRPr lang="zh-CN" altLang="en-US"/>
        </a:p>
      </dgm:t>
    </dgm:pt>
    <dgm:pt modelId="{CF6BDD7D-0CFF-48EC-8813-DA8301C596A9}" type="sibTrans" cxnId="{B97877F4-8AFC-44A8-B64E-3EF28F51C240}">
      <dgm:prSet/>
      <dgm:spPr/>
      <dgm:t>
        <a:bodyPr/>
        <a:lstStyle/>
        <a:p>
          <a:endParaRPr lang="zh-CN" altLang="en-US"/>
        </a:p>
      </dgm:t>
    </dgm:pt>
    <dgm:pt modelId="{A0C64B8B-33DB-4E34-93A2-F29A835D2C65}">
      <dgm:prSet phldrT="[文本]" custT="1"/>
      <dgm:spPr/>
      <dgm:t>
        <a:bodyPr vert="eaVert"/>
        <a:lstStyle/>
        <a:p>
          <a:r>
            <a:rPr lang="en-US" altLang="zh-CN" sz="1600" dirty="0" smtClean="0"/>
            <a:t>Heading</a:t>
          </a:r>
          <a:endParaRPr lang="zh-CN" altLang="en-US" sz="1600" dirty="0"/>
        </a:p>
      </dgm:t>
    </dgm:pt>
    <dgm:pt modelId="{9ECC4BD2-CC0D-4585-9D6D-CAA83D6D1260}" type="parTrans" cxnId="{D47056C9-F3D3-4AD2-A640-2D060C7DE5DA}">
      <dgm:prSet/>
      <dgm:spPr/>
      <dgm:t>
        <a:bodyPr/>
        <a:lstStyle/>
        <a:p>
          <a:endParaRPr lang="zh-CN" altLang="en-US"/>
        </a:p>
      </dgm:t>
    </dgm:pt>
    <dgm:pt modelId="{28772D73-070B-4C0B-867C-40266B604020}" type="sibTrans" cxnId="{D47056C9-F3D3-4AD2-A640-2D060C7DE5DA}">
      <dgm:prSet/>
      <dgm:spPr/>
      <dgm:t>
        <a:bodyPr/>
        <a:lstStyle/>
        <a:p>
          <a:endParaRPr lang="zh-CN" altLang="en-US"/>
        </a:p>
      </dgm:t>
    </dgm:pt>
    <dgm:pt modelId="{A1FF2E7B-6FD9-48BB-9509-896DA73D058C}">
      <dgm:prSet phldrT="[文本]" custT="1"/>
      <dgm:spPr/>
      <dgm:t>
        <a:bodyPr vert="eaVert"/>
        <a:lstStyle/>
        <a:p>
          <a:r>
            <a:rPr lang="en-US" altLang="zh-CN" sz="1600" dirty="0" smtClean="0"/>
            <a:t>Flashing</a:t>
          </a:r>
          <a:endParaRPr lang="zh-CN" altLang="en-US" sz="1600" dirty="0"/>
        </a:p>
      </dgm:t>
    </dgm:pt>
    <dgm:pt modelId="{FE4F858F-C61B-40E0-AB8D-8B561EEB1E64}" type="parTrans" cxnId="{4AEDA4A7-604E-4696-BD8F-D306217A42C9}">
      <dgm:prSet/>
      <dgm:spPr/>
      <dgm:t>
        <a:bodyPr/>
        <a:lstStyle/>
        <a:p>
          <a:endParaRPr lang="zh-CN" altLang="en-US"/>
        </a:p>
      </dgm:t>
    </dgm:pt>
    <dgm:pt modelId="{5585D143-156E-4B73-9A9A-AE4263807AA5}" type="sibTrans" cxnId="{4AEDA4A7-604E-4696-BD8F-D306217A42C9}">
      <dgm:prSet/>
      <dgm:spPr/>
      <dgm:t>
        <a:bodyPr/>
        <a:lstStyle/>
        <a:p>
          <a:endParaRPr lang="zh-CN" altLang="en-US"/>
        </a:p>
      </dgm:t>
    </dgm:pt>
    <dgm:pt modelId="{039B7A1B-9265-49D2-B6CF-FD127E346624}">
      <dgm:prSet phldrT="[文本]" custT="1"/>
      <dgm:spPr/>
      <dgm:t>
        <a:bodyPr vert="eaVert"/>
        <a:lstStyle/>
        <a:p>
          <a:r>
            <a:rPr lang="en-US" altLang="zh-CN" sz="1600" dirty="0" smtClean="0"/>
            <a:t>Heat Treatment</a:t>
          </a:r>
          <a:endParaRPr lang="zh-CN" altLang="en-US" sz="1600" dirty="0"/>
        </a:p>
      </dgm:t>
    </dgm:pt>
    <dgm:pt modelId="{89690920-1456-43C9-8751-E2C1536792CC}" type="parTrans" cxnId="{B3CEF89A-3F18-4F19-9260-9250E10C15FD}">
      <dgm:prSet/>
      <dgm:spPr/>
      <dgm:t>
        <a:bodyPr/>
        <a:lstStyle/>
        <a:p>
          <a:endParaRPr lang="zh-CN" altLang="en-US"/>
        </a:p>
      </dgm:t>
    </dgm:pt>
    <dgm:pt modelId="{5C00155A-B15A-4557-9005-CC43EF0285EF}" type="sibTrans" cxnId="{B3CEF89A-3F18-4F19-9260-9250E10C15FD}">
      <dgm:prSet/>
      <dgm:spPr/>
      <dgm:t>
        <a:bodyPr/>
        <a:lstStyle/>
        <a:p>
          <a:endParaRPr lang="zh-CN" altLang="en-US"/>
        </a:p>
      </dgm:t>
    </dgm:pt>
    <dgm:pt modelId="{A87F3186-4024-40AD-8F0E-6895C0185548}">
      <dgm:prSet phldrT="[文本]" custT="1"/>
      <dgm:spPr/>
      <dgm:t>
        <a:bodyPr vert="eaVert"/>
        <a:lstStyle/>
        <a:p>
          <a:r>
            <a:rPr lang="en-US" altLang="zh-CN" sz="1600" dirty="0" smtClean="0"/>
            <a:t>Grinding</a:t>
          </a:r>
          <a:endParaRPr lang="zh-CN" altLang="en-US" sz="1600" dirty="0"/>
        </a:p>
      </dgm:t>
    </dgm:pt>
    <dgm:pt modelId="{438C7807-F30B-47C4-AA7C-87E8F8CE555E}" type="parTrans" cxnId="{A26790DF-4450-4A94-81BB-CD44B40153EA}">
      <dgm:prSet/>
      <dgm:spPr/>
      <dgm:t>
        <a:bodyPr/>
        <a:lstStyle/>
        <a:p>
          <a:endParaRPr lang="zh-CN" altLang="en-US"/>
        </a:p>
      </dgm:t>
    </dgm:pt>
    <dgm:pt modelId="{B07701FA-F664-4018-99F3-6BE5016CCA53}" type="sibTrans" cxnId="{A26790DF-4450-4A94-81BB-CD44B40153EA}">
      <dgm:prSet/>
      <dgm:spPr/>
      <dgm:t>
        <a:bodyPr/>
        <a:lstStyle/>
        <a:p>
          <a:endParaRPr lang="zh-CN" altLang="en-US"/>
        </a:p>
      </dgm:t>
    </dgm:pt>
    <dgm:pt modelId="{24313874-1A99-4C9E-B334-4BE0F362587E}">
      <dgm:prSet phldrT="[文本]" custT="1"/>
      <dgm:spPr/>
      <dgm:t>
        <a:bodyPr vert="eaVert"/>
        <a:lstStyle/>
        <a:p>
          <a:r>
            <a:rPr lang="en-US" altLang="zh-CN" sz="1600" dirty="0" smtClean="0"/>
            <a:t>Lapping</a:t>
          </a:r>
          <a:endParaRPr lang="zh-CN" altLang="en-US" sz="1600" dirty="0"/>
        </a:p>
      </dgm:t>
    </dgm:pt>
    <dgm:pt modelId="{2F28E4F6-D71A-4471-8E1D-86E6D00C28F5}" type="parTrans" cxnId="{2201EB57-9284-4B65-ADFA-FD077ECB5DE8}">
      <dgm:prSet/>
      <dgm:spPr/>
      <dgm:t>
        <a:bodyPr/>
        <a:lstStyle/>
        <a:p>
          <a:endParaRPr lang="zh-CN" altLang="en-US"/>
        </a:p>
      </dgm:t>
    </dgm:pt>
    <dgm:pt modelId="{731CA984-8051-4E46-88A7-03B60A8A483A}" type="sibTrans" cxnId="{2201EB57-9284-4B65-ADFA-FD077ECB5DE8}">
      <dgm:prSet/>
      <dgm:spPr/>
      <dgm:t>
        <a:bodyPr/>
        <a:lstStyle/>
        <a:p>
          <a:endParaRPr lang="zh-CN" altLang="en-US"/>
        </a:p>
      </dgm:t>
    </dgm:pt>
    <dgm:pt modelId="{0EDF1342-8CFD-4CFC-90B3-C1E8248C54BB}">
      <dgm:prSet phldrT="[文本]" custT="1"/>
      <dgm:spPr/>
      <dgm:t>
        <a:bodyPr vert="eaVert"/>
        <a:lstStyle/>
        <a:p>
          <a:r>
            <a:rPr lang="en-US" altLang="zh-CN" sz="1600" dirty="0" smtClean="0"/>
            <a:t>Cleaning</a:t>
          </a:r>
          <a:endParaRPr lang="zh-CN" altLang="en-US" sz="1600" dirty="0"/>
        </a:p>
      </dgm:t>
    </dgm:pt>
    <dgm:pt modelId="{F6A5DE87-3192-4C6B-B6E4-2333146C5BA5}" type="parTrans" cxnId="{3F2C21EE-47D4-4CAA-9953-ABC6E6FF3D29}">
      <dgm:prSet/>
      <dgm:spPr/>
      <dgm:t>
        <a:bodyPr/>
        <a:lstStyle/>
        <a:p>
          <a:endParaRPr lang="zh-CN" altLang="en-US"/>
        </a:p>
      </dgm:t>
    </dgm:pt>
    <dgm:pt modelId="{1C93DCDF-7E41-4732-BBDC-4A3F53223D0C}" type="sibTrans" cxnId="{3F2C21EE-47D4-4CAA-9953-ABC6E6FF3D29}">
      <dgm:prSet/>
      <dgm:spPr/>
      <dgm:t>
        <a:bodyPr/>
        <a:lstStyle/>
        <a:p>
          <a:endParaRPr lang="zh-CN" altLang="en-US"/>
        </a:p>
      </dgm:t>
    </dgm:pt>
    <dgm:pt modelId="{44C011DB-8CB0-4782-A4C1-E9685B4428EA}">
      <dgm:prSet phldrT="[文本]" custT="1"/>
      <dgm:spPr/>
      <dgm:t>
        <a:bodyPr vert="eaVert"/>
        <a:lstStyle/>
        <a:p>
          <a:r>
            <a:rPr lang="en-US" altLang="zh-CN" sz="1600" dirty="0" smtClean="0"/>
            <a:t>Sorting</a:t>
          </a:r>
          <a:endParaRPr lang="zh-CN" altLang="en-US" sz="1600" dirty="0"/>
        </a:p>
      </dgm:t>
    </dgm:pt>
    <dgm:pt modelId="{006F241B-53E3-47B7-8383-DA9C8B8EAA2B}" type="parTrans" cxnId="{A812BED5-74C1-46CD-8C8D-B129008D502B}">
      <dgm:prSet/>
      <dgm:spPr/>
      <dgm:t>
        <a:bodyPr/>
        <a:lstStyle/>
        <a:p>
          <a:endParaRPr lang="zh-CN" altLang="en-US"/>
        </a:p>
      </dgm:t>
    </dgm:pt>
    <dgm:pt modelId="{0CCDCB6B-64CE-40FB-BF8A-883290748726}" type="sibTrans" cxnId="{A812BED5-74C1-46CD-8C8D-B129008D502B}">
      <dgm:prSet/>
      <dgm:spPr/>
      <dgm:t>
        <a:bodyPr/>
        <a:lstStyle/>
        <a:p>
          <a:endParaRPr lang="zh-CN" altLang="en-US"/>
        </a:p>
      </dgm:t>
    </dgm:pt>
    <dgm:pt modelId="{010942D1-D9AA-4590-BFB7-EE9ED100A39C}">
      <dgm:prSet phldrT="[文本]" custT="1"/>
      <dgm:spPr/>
      <dgm:t>
        <a:bodyPr vert="eaVert"/>
        <a:lstStyle/>
        <a:p>
          <a:r>
            <a:rPr lang="en-US" altLang="zh-CN" sz="1600" dirty="0" smtClean="0"/>
            <a:t>Inspection</a:t>
          </a:r>
          <a:endParaRPr lang="zh-CN" altLang="en-US" sz="1600" dirty="0"/>
        </a:p>
      </dgm:t>
    </dgm:pt>
    <dgm:pt modelId="{2F5C461A-55FA-4A86-8094-6553DE4DA24E}" type="parTrans" cxnId="{55E7DB5B-5BAF-4EF3-AE7C-5BCF3FDE2FC6}">
      <dgm:prSet/>
      <dgm:spPr/>
      <dgm:t>
        <a:bodyPr/>
        <a:lstStyle/>
        <a:p>
          <a:endParaRPr lang="zh-CN" altLang="en-US"/>
        </a:p>
      </dgm:t>
    </dgm:pt>
    <dgm:pt modelId="{D5EB88DD-1B2B-4511-A7C8-E8493E4359EF}" type="sibTrans" cxnId="{55E7DB5B-5BAF-4EF3-AE7C-5BCF3FDE2FC6}">
      <dgm:prSet/>
      <dgm:spPr/>
      <dgm:t>
        <a:bodyPr/>
        <a:lstStyle/>
        <a:p>
          <a:endParaRPr lang="zh-CN" altLang="en-US"/>
        </a:p>
      </dgm:t>
    </dgm:pt>
    <dgm:pt modelId="{15C903B9-A294-453F-87B6-32541575FF77}">
      <dgm:prSet custT="1"/>
      <dgm:spPr/>
      <dgm:t>
        <a:bodyPr vert="eaVert"/>
        <a:lstStyle/>
        <a:p>
          <a:r>
            <a:rPr lang="en-US" altLang="zh-CN" sz="1600" dirty="0" smtClean="0"/>
            <a:t>Shipment</a:t>
          </a:r>
          <a:endParaRPr lang="zh-CN" altLang="en-US" sz="1600" dirty="0"/>
        </a:p>
      </dgm:t>
    </dgm:pt>
    <dgm:pt modelId="{1714B971-9634-4669-98AF-2B9FADD0BA9D}" type="parTrans" cxnId="{86D26B27-AFBE-42EE-BF00-7B4717E63EB9}">
      <dgm:prSet/>
      <dgm:spPr/>
      <dgm:t>
        <a:bodyPr/>
        <a:lstStyle/>
        <a:p>
          <a:endParaRPr lang="zh-CN" altLang="en-US"/>
        </a:p>
      </dgm:t>
    </dgm:pt>
    <dgm:pt modelId="{8B605F07-E24A-4CEF-95D4-A9988B45A080}" type="sibTrans" cxnId="{86D26B27-AFBE-42EE-BF00-7B4717E63EB9}">
      <dgm:prSet/>
      <dgm:spPr/>
      <dgm:t>
        <a:bodyPr/>
        <a:lstStyle/>
        <a:p>
          <a:endParaRPr lang="zh-CN" altLang="en-US"/>
        </a:p>
      </dgm:t>
    </dgm:pt>
    <dgm:pt modelId="{BBFA7752-D507-4020-84C3-ADC8487F0032}" type="pres">
      <dgm:prSet presAssocID="{CCA5BD21-4E94-4BD2-82B8-4305F4DFE2E4}" presName="CompostProcess" presStyleCnt="0">
        <dgm:presLayoutVars>
          <dgm:dir/>
          <dgm:resizeHandles val="exact"/>
        </dgm:presLayoutVars>
      </dgm:prSet>
      <dgm:spPr/>
    </dgm:pt>
    <dgm:pt modelId="{B6D27707-9548-48FE-95DC-CC8A73D47E58}" type="pres">
      <dgm:prSet presAssocID="{CCA5BD21-4E94-4BD2-82B8-4305F4DFE2E4}" presName="arrow" presStyleLbl="bgShp" presStyleIdx="0" presStyleCnt="1" custScaleX="117647" custLinFactNeighborX="0" custLinFactNeighborY="-346"/>
      <dgm:spPr/>
    </dgm:pt>
    <dgm:pt modelId="{C8C39D1A-88D8-4458-8E68-0500EF9E4606}" type="pres">
      <dgm:prSet presAssocID="{CCA5BD21-4E94-4BD2-82B8-4305F4DFE2E4}" presName="linearProcess" presStyleCnt="0"/>
      <dgm:spPr/>
    </dgm:pt>
    <dgm:pt modelId="{170DE03F-FD66-4D09-940C-8DD6A7A80AE6}" type="pres">
      <dgm:prSet presAssocID="{33E555EA-84C7-4BC8-AC23-827CFC83C586}" presName="text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ABE86C-CE65-4E3A-8852-9A313A7EDB68}" type="pres">
      <dgm:prSet presAssocID="{776DF3B8-D384-4989-853E-9C0590C2ADCB}" presName="sibTrans" presStyleCnt="0"/>
      <dgm:spPr/>
    </dgm:pt>
    <dgm:pt modelId="{CFB86E7B-CB60-47FB-83B1-ACFA242A18A2}" type="pres">
      <dgm:prSet presAssocID="{A0C64B8B-33DB-4E34-93A2-F29A835D2C65}" presName="text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C21C2EF-6522-41B9-89B4-B2A84BE32052}" type="pres">
      <dgm:prSet presAssocID="{28772D73-070B-4C0B-867C-40266B604020}" presName="sibTrans" presStyleCnt="0"/>
      <dgm:spPr/>
    </dgm:pt>
    <dgm:pt modelId="{1A72106E-EF4A-40EB-B4D0-4B437C16CAB1}" type="pres">
      <dgm:prSet presAssocID="{A1FF2E7B-6FD9-48BB-9509-896DA73D058C}" presName="text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389A85-DD66-4B0F-A4E4-6D6D8428035C}" type="pres">
      <dgm:prSet presAssocID="{5585D143-156E-4B73-9A9A-AE4263807AA5}" presName="sibTrans" presStyleCnt="0"/>
      <dgm:spPr/>
    </dgm:pt>
    <dgm:pt modelId="{4FE9F5D1-0A2B-4D58-A81C-B9ABF85D3772}" type="pres">
      <dgm:prSet presAssocID="{039B7A1B-9265-49D2-B6CF-FD127E346624}" presName="text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BDC024C-CCAD-41CA-B101-7C5C1556D88A}" type="pres">
      <dgm:prSet presAssocID="{5C00155A-B15A-4557-9005-CC43EF0285EF}" presName="sibTrans" presStyleCnt="0"/>
      <dgm:spPr/>
    </dgm:pt>
    <dgm:pt modelId="{3ABB2BB5-9ECA-4648-B6BD-FA053E98FE32}" type="pres">
      <dgm:prSet presAssocID="{A87F3186-4024-40AD-8F0E-6895C0185548}" presName="text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F86EADA-F2D1-4417-AFD1-21D578B49F72}" type="pres">
      <dgm:prSet presAssocID="{B07701FA-F664-4018-99F3-6BE5016CCA53}" presName="sibTrans" presStyleCnt="0"/>
      <dgm:spPr/>
    </dgm:pt>
    <dgm:pt modelId="{6A730399-78EF-4BF8-98C1-22706ED4F3B5}" type="pres">
      <dgm:prSet presAssocID="{24313874-1A99-4C9E-B334-4BE0F362587E}" presName="text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2A42188-0EEC-49E1-9669-F4108B2A6897}" type="pres">
      <dgm:prSet presAssocID="{731CA984-8051-4E46-88A7-03B60A8A483A}" presName="sibTrans" presStyleCnt="0"/>
      <dgm:spPr/>
    </dgm:pt>
    <dgm:pt modelId="{0115F422-8BAC-4C6B-BCA7-608CAB6F2444}" type="pres">
      <dgm:prSet presAssocID="{0EDF1342-8CFD-4CFC-90B3-C1E8248C54BB}" presName="text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D9DCC16-9DC7-4669-981A-76C5E00FBD26}" type="pres">
      <dgm:prSet presAssocID="{1C93DCDF-7E41-4732-BBDC-4A3F53223D0C}" presName="sibTrans" presStyleCnt="0"/>
      <dgm:spPr/>
    </dgm:pt>
    <dgm:pt modelId="{8BCF8F0E-842B-4CBF-BFAE-574E8E22D331}" type="pres">
      <dgm:prSet presAssocID="{44C011DB-8CB0-4782-A4C1-E9685B4428EA}" presName="text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B528F6D-2FCA-4D14-81B0-ED415566942E}" type="pres">
      <dgm:prSet presAssocID="{0CCDCB6B-64CE-40FB-BF8A-883290748726}" presName="sibTrans" presStyleCnt="0"/>
      <dgm:spPr/>
    </dgm:pt>
    <dgm:pt modelId="{C30EBE02-0DA2-4DB2-986F-87AB8740C368}" type="pres">
      <dgm:prSet presAssocID="{010942D1-D9AA-4590-BFB7-EE9ED100A39C}" presName="text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26FF73F-FBF3-4088-9D87-2B62B2B5A00A}" type="pres">
      <dgm:prSet presAssocID="{D5EB88DD-1B2B-4511-A7C8-E8493E4359EF}" presName="sibTrans" presStyleCnt="0"/>
      <dgm:spPr/>
    </dgm:pt>
    <dgm:pt modelId="{016E9D4C-D5DA-4A5E-AD56-B2B265E5E73B}" type="pres">
      <dgm:prSet presAssocID="{D0641E23-13DE-4DDE-BE22-3D77D79C1A5A}" presName="text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CA4CE65-6926-47AF-9D87-1F48A2123503}" type="pres">
      <dgm:prSet presAssocID="{CF6BDD7D-0CFF-48EC-8813-DA8301C596A9}" presName="sibTrans" presStyleCnt="0"/>
      <dgm:spPr/>
    </dgm:pt>
    <dgm:pt modelId="{B03F4A5A-1A7D-49CC-8E44-1029D0118BEC}" type="pres">
      <dgm:prSet presAssocID="{15C903B9-A294-453F-87B6-32541575FF77}" presName="text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26790DF-4450-4A94-81BB-CD44B40153EA}" srcId="{CCA5BD21-4E94-4BD2-82B8-4305F4DFE2E4}" destId="{A87F3186-4024-40AD-8F0E-6895C0185548}" srcOrd="4" destOrd="0" parTransId="{438C7807-F30B-47C4-AA7C-87E8F8CE555E}" sibTransId="{B07701FA-F664-4018-99F3-6BE5016CCA53}"/>
    <dgm:cxn modelId="{B42386A9-9A0D-4D1E-8854-8049D110FADC}" type="presOf" srcId="{0EDF1342-8CFD-4CFC-90B3-C1E8248C54BB}" destId="{0115F422-8BAC-4C6B-BCA7-608CAB6F2444}" srcOrd="0" destOrd="0" presId="urn:microsoft.com/office/officeart/2005/8/layout/hProcess9"/>
    <dgm:cxn modelId="{A812BED5-74C1-46CD-8C8D-B129008D502B}" srcId="{CCA5BD21-4E94-4BD2-82B8-4305F4DFE2E4}" destId="{44C011DB-8CB0-4782-A4C1-E9685B4428EA}" srcOrd="7" destOrd="0" parTransId="{006F241B-53E3-47B7-8383-DA9C8B8EAA2B}" sibTransId="{0CCDCB6B-64CE-40FB-BF8A-883290748726}"/>
    <dgm:cxn modelId="{55E7DB5B-5BAF-4EF3-AE7C-5BCF3FDE2FC6}" srcId="{CCA5BD21-4E94-4BD2-82B8-4305F4DFE2E4}" destId="{010942D1-D9AA-4590-BFB7-EE9ED100A39C}" srcOrd="8" destOrd="0" parTransId="{2F5C461A-55FA-4A86-8094-6553DE4DA24E}" sibTransId="{D5EB88DD-1B2B-4511-A7C8-E8493E4359EF}"/>
    <dgm:cxn modelId="{4AEDA4A7-604E-4696-BD8F-D306217A42C9}" srcId="{CCA5BD21-4E94-4BD2-82B8-4305F4DFE2E4}" destId="{A1FF2E7B-6FD9-48BB-9509-896DA73D058C}" srcOrd="2" destOrd="0" parTransId="{FE4F858F-C61B-40E0-AB8D-8B561EEB1E64}" sibTransId="{5585D143-156E-4B73-9A9A-AE4263807AA5}"/>
    <dgm:cxn modelId="{ADB6595E-7D50-4C34-8734-EA37BC8CC909}" type="presOf" srcId="{44C011DB-8CB0-4782-A4C1-E9685B4428EA}" destId="{8BCF8F0E-842B-4CBF-BFAE-574E8E22D331}" srcOrd="0" destOrd="0" presId="urn:microsoft.com/office/officeart/2005/8/layout/hProcess9"/>
    <dgm:cxn modelId="{69BEC1B7-33DC-4FDB-811B-580155CA9BA3}" type="presOf" srcId="{33E555EA-84C7-4BC8-AC23-827CFC83C586}" destId="{170DE03F-FD66-4D09-940C-8DD6A7A80AE6}" srcOrd="0" destOrd="0" presId="urn:microsoft.com/office/officeart/2005/8/layout/hProcess9"/>
    <dgm:cxn modelId="{B3CEF89A-3F18-4F19-9260-9250E10C15FD}" srcId="{CCA5BD21-4E94-4BD2-82B8-4305F4DFE2E4}" destId="{039B7A1B-9265-49D2-B6CF-FD127E346624}" srcOrd="3" destOrd="0" parTransId="{89690920-1456-43C9-8751-E2C1536792CC}" sibTransId="{5C00155A-B15A-4557-9005-CC43EF0285EF}"/>
    <dgm:cxn modelId="{F6B9B4FC-1F98-48C2-8EE1-A6CEE0750B84}" srcId="{CCA5BD21-4E94-4BD2-82B8-4305F4DFE2E4}" destId="{33E555EA-84C7-4BC8-AC23-827CFC83C586}" srcOrd="0" destOrd="0" parTransId="{58F269DE-C7D5-4E5D-AC46-03A757F42698}" sibTransId="{776DF3B8-D384-4989-853E-9C0590C2ADCB}"/>
    <dgm:cxn modelId="{2201EB57-9284-4B65-ADFA-FD077ECB5DE8}" srcId="{CCA5BD21-4E94-4BD2-82B8-4305F4DFE2E4}" destId="{24313874-1A99-4C9E-B334-4BE0F362587E}" srcOrd="5" destOrd="0" parTransId="{2F28E4F6-D71A-4471-8E1D-86E6D00C28F5}" sibTransId="{731CA984-8051-4E46-88A7-03B60A8A483A}"/>
    <dgm:cxn modelId="{DF77300A-54D2-47CD-9569-D1ACBDF73A11}" type="presOf" srcId="{A0C64B8B-33DB-4E34-93A2-F29A835D2C65}" destId="{CFB86E7B-CB60-47FB-83B1-ACFA242A18A2}" srcOrd="0" destOrd="0" presId="urn:microsoft.com/office/officeart/2005/8/layout/hProcess9"/>
    <dgm:cxn modelId="{92C64EB7-CBFB-4BB8-870B-47DC3094047B}" type="presOf" srcId="{15C903B9-A294-453F-87B6-32541575FF77}" destId="{B03F4A5A-1A7D-49CC-8E44-1029D0118BEC}" srcOrd="0" destOrd="0" presId="urn:microsoft.com/office/officeart/2005/8/layout/hProcess9"/>
    <dgm:cxn modelId="{3FB192E5-F9A2-42C2-9C42-95AAF6DB726F}" type="presOf" srcId="{A87F3186-4024-40AD-8F0E-6895C0185548}" destId="{3ABB2BB5-9ECA-4648-B6BD-FA053E98FE32}" srcOrd="0" destOrd="0" presId="urn:microsoft.com/office/officeart/2005/8/layout/hProcess9"/>
    <dgm:cxn modelId="{3F2C21EE-47D4-4CAA-9953-ABC6E6FF3D29}" srcId="{CCA5BD21-4E94-4BD2-82B8-4305F4DFE2E4}" destId="{0EDF1342-8CFD-4CFC-90B3-C1E8248C54BB}" srcOrd="6" destOrd="0" parTransId="{F6A5DE87-3192-4C6B-B6E4-2333146C5BA5}" sibTransId="{1C93DCDF-7E41-4732-BBDC-4A3F53223D0C}"/>
    <dgm:cxn modelId="{86D26B27-AFBE-42EE-BF00-7B4717E63EB9}" srcId="{CCA5BD21-4E94-4BD2-82B8-4305F4DFE2E4}" destId="{15C903B9-A294-453F-87B6-32541575FF77}" srcOrd="10" destOrd="0" parTransId="{1714B971-9634-4669-98AF-2B9FADD0BA9D}" sibTransId="{8B605F07-E24A-4CEF-95D4-A9988B45A080}"/>
    <dgm:cxn modelId="{B97877F4-8AFC-44A8-B64E-3EF28F51C240}" srcId="{CCA5BD21-4E94-4BD2-82B8-4305F4DFE2E4}" destId="{D0641E23-13DE-4DDE-BE22-3D77D79C1A5A}" srcOrd="9" destOrd="0" parTransId="{E01F6E52-0191-40EE-A25D-1EEF7A41D338}" sibTransId="{CF6BDD7D-0CFF-48EC-8813-DA8301C596A9}"/>
    <dgm:cxn modelId="{4EBD38DF-F325-4F34-A112-FD05104CC124}" type="presOf" srcId="{D0641E23-13DE-4DDE-BE22-3D77D79C1A5A}" destId="{016E9D4C-D5DA-4A5E-AD56-B2B265E5E73B}" srcOrd="0" destOrd="0" presId="urn:microsoft.com/office/officeart/2005/8/layout/hProcess9"/>
    <dgm:cxn modelId="{C966C352-E650-47D0-894A-F5CC98109CA2}" type="presOf" srcId="{039B7A1B-9265-49D2-B6CF-FD127E346624}" destId="{4FE9F5D1-0A2B-4D58-A81C-B9ABF85D3772}" srcOrd="0" destOrd="0" presId="urn:microsoft.com/office/officeart/2005/8/layout/hProcess9"/>
    <dgm:cxn modelId="{AD3DBF57-49C8-4B7A-8F43-6E536B842BFF}" type="presOf" srcId="{010942D1-D9AA-4590-BFB7-EE9ED100A39C}" destId="{C30EBE02-0DA2-4DB2-986F-87AB8740C368}" srcOrd="0" destOrd="0" presId="urn:microsoft.com/office/officeart/2005/8/layout/hProcess9"/>
    <dgm:cxn modelId="{D47056C9-F3D3-4AD2-A640-2D060C7DE5DA}" srcId="{CCA5BD21-4E94-4BD2-82B8-4305F4DFE2E4}" destId="{A0C64B8B-33DB-4E34-93A2-F29A835D2C65}" srcOrd="1" destOrd="0" parTransId="{9ECC4BD2-CC0D-4585-9D6D-CAA83D6D1260}" sibTransId="{28772D73-070B-4C0B-867C-40266B604020}"/>
    <dgm:cxn modelId="{CC1B3F44-768E-4DF0-AA28-D4B0B3CCA776}" type="presOf" srcId="{CCA5BD21-4E94-4BD2-82B8-4305F4DFE2E4}" destId="{BBFA7752-D507-4020-84C3-ADC8487F0032}" srcOrd="0" destOrd="0" presId="urn:microsoft.com/office/officeart/2005/8/layout/hProcess9"/>
    <dgm:cxn modelId="{F0809701-FD49-4E7E-9446-9420B26B6F77}" type="presOf" srcId="{A1FF2E7B-6FD9-48BB-9509-896DA73D058C}" destId="{1A72106E-EF4A-40EB-B4D0-4B437C16CAB1}" srcOrd="0" destOrd="0" presId="urn:microsoft.com/office/officeart/2005/8/layout/hProcess9"/>
    <dgm:cxn modelId="{96DED095-45FD-4777-A780-4DE5CC764757}" type="presOf" srcId="{24313874-1A99-4C9E-B334-4BE0F362587E}" destId="{6A730399-78EF-4BF8-98C1-22706ED4F3B5}" srcOrd="0" destOrd="0" presId="urn:microsoft.com/office/officeart/2005/8/layout/hProcess9"/>
    <dgm:cxn modelId="{170F00C5-0899-4CEF-B661-0D071D4D2BBE}" type="presParOf" srcId="{BBFA7752-D507-4020-84C3-ADC8487F0032}" destId="{B6D27707-9548-48FE-95DC-CC8A73D47E58}" srcOrd="0" destOrd="0" presId="urn:microsoft.com/office/officeart/2005/8/layout/hProcess9"/>
    <dgm:cxn modelId="{8E769441-856D-42D9-AA84-EDD102FE4365}" type="presParOf" srcId="{BBFA7752-D507-4020-84C3-ADC8487F0032}" destId="{C8C39D1A-88D8-4458-8E68-0500EF9E4606}" srcOrd="1" destOrd="0" presId="urn:microsoft.com/office/officeart/2005/8/layout/hProcess9"/>
    <dgm:cxn modelId="{E58E1E8E-2CFB-4677-AA27-FF7C6B3B909C}" type="presParOf" srcId="{C8C39D1A-88D8-4458-8E68-0500EF9E4606}" destId="{170DE03F-FD66-4D09-940C-8DD6A7A80AE6}" srcOrd="0" destOrd="0" presId="urn:microsoft.com/office/officeart/2005/8/layout/hProcess9"/>
    <dgm:cxn modelId="{3FDF07AE-7B9F-4203-9941-AB7BD0F9E2D4}" type="presParOf" srcId="{C8C39D1A-88D8-4458-8E68-0500EF9E4606}" destId="{3CABE86C-CE65-4E3A-8852-9A313A7EDB68}" srcOrd="1" destOrd="0" presId="urn:microsoft.com/office/officeart/2005/8/layout/hProcess9"/>
    <dgm:cxn modelId="{A881A76E-3D63-4596-A68F-AEDEE4993625}" type="presParOf" srcId="{C8C39D1A-88D8-4458-8E68-0500EF9E4606}" destId="{CFB86E7B-CB60-47FB-83B1-ACFA242A18A2}" srcOrd="2" destOrd="0" presId="urn:microsoft.com/office/officeart/2005/8/layout/hProcess9"/>
    <dgm:cxn modelId="{10DFC5DB-0685-4B00-B9DF-EC602E9A9905}" type="presParOf" srcId="{C8C39D1A-88D8-4458-8E68-0500EF9E4606}" destId="{FC21C2EF-6522-41B9-89B4-B2A84BE32052}" srcOrd="3" destOrd="0" presId="urn:microsoft.com/office/officeart/2005/8/layout/hProcess9"/>
    <dgm:cxn modelId="{3F72F8A0-FC12-4065-A771-48AF3F108461}" type="presParOf" srcId="{C8C39D1A-88D8-4458-8E68-0500EF9E4606}" destId="{1A72106E-EF4A-40EB-B4D0-4B437C16CAB1}" srcOrd="4" destOrd="0" presId="urn:microsoft.com/office/officeart/2005/8/layout/hProcess9"/>
    <dgm:cxn modelId="{AD764FA4-9709-41B9-8A57-7414DD832458}" type="presParOf" srcId="{C8C39D1A-88D8-4458-8E68-0500EF9E4606}" destId="{D5389A85-DD66-4B0F-A4E4-6D6D8428035C}" srcOrd="5" destOrd="0" presId="urn:microsoft.com/office/officeart/2005/8/layout/hProcess9"/>
    <dgm:cxn modelId="{DD06CFAF-47EA-4339-9D6F-4B5A0DE3D539}" type="presParOf" srcId="{C8C39D1A-88D8-4458-8E68-0500EF9E4606}" destId="{4FE9F5D1-0A2B-4D58-A81C-B9ABF85D3772}" srcOrd="6" destOrd="0" presId="urn:microsoft.com/office/officeart/2005/8/layout/hProcess9"/>
    <dgm:cxn modelId="{2DCCD368-943F-41C2-B703-91B1E275AFC7}" type="presParOf" srcId="{C8C39D1A-88D8-4458-8E68-0500EF9E4606}" destId="{BBDC024C-CCAD-41CA-B101-7C5C1556D88A}" srcOrd="7" destOrd="0" presId="urn:microsoft.com/office/officeart/2005/8/layout/hProcess9"/>
    <dgm:cxn modelId="{A69FB51C-651C-469F-AAB4-A66D106F2B56}" type="presParOf" srcId="{C8C39D1A-88D8-4458-8E68-0500EF9E4606}" destId="{3ABB2BB5-9ECA-4648-B6BD-FA053E98FE32}" srcOrd="8" destOrd="0" presId="urn:microsoft.com/office/officeart/2005/8/layout/hProcess9"/>
    <dgm:cxn modelId="{98FE860B-D416-4AB5-A8CE-182DD4F1B599}" type="presParOf" srcId="{C8C39D1A-88D8-4458-8E68-0500EF9E4606}" destId="{EF86EADA-F2D1-4417-AFD1-21D578B49F72}" srcOrd="9" destOrd="0" presId="urn:microsoft.com/office/officeart/2005/8/layout/hProcess9"/>
    <dgm:cxn modelId="{D7802C34-3588-4EAA-9D13-B671B0ABAA64}" type="presParOf" srcId="{C8C39D1A-88D8-4458-8E68-0500EF9E4606}" destId="{6A730399-78EF-4BF8-98C1-22706ED4F3B5}" srcOrd="10" destOrd="0" presId="urn:microsoft.com/office/officeart/2005/8/layout/hProcess9"/>
    <dgm:cxn modelId="{94ABA2D6-627B-4670-9ACE-3A7B86B77F65}" type="presParOf" srcId="{C8C39D1A-88D8-4458-8E68-0500EF9E4606}" destId="{52A42188-0EEC-49E1-9669-F4108B2A6897}" srcOrd="11" destOrd="0" presId="urn:microsoft.com/office/officeart/2005/8/layout/hProcess9"/>
    <dgm:cxn modelId="{1302B840-81FE-49DA-A554-4BC07C40BDFB}" type="presParOf" srcId="{C8C39D1A-88D8-4458-8E68-0500EF9E4606}" destId="{0115F422-8BAC-4C6B-BCA7-608CAB6F2444}" srcOrd="12" destOrd="0" presId="urn:microsoft.com/office/officeart/2005/8/layout/hProcess9"/>
    <dgm:cxn modelId="{84926A0E-CBB4-4D3A-A1B8-4B466EADF5AD}" type="presParOf" srcId="{C8C39D1A-88D8-4458-8E68-0500EF9E4606}" destId="{BD9DCC16-9DC7-4669-981A-76C5E00FBD26}" srcOrd="13" destOrd="0" presId="urn:microsoft.com/office/officeart/2005/8/layout/hProcess9"/>
    <dgm:cxn modelId="{BEE276F1-C205-41CF-994A-227538136ED5}" type="presParOf" srcId="{C8C39D1A-88D8-4458-8E68-0500EF9E4606}" destId="{8BCF8F0E-842B-4CBF-BFAE-574E8E22D331}" srcOrd="14" destOrd="0" presId="urn:microsoft.com/office/officeart/2005/8/layout/hProcess9"/>
    <dgm:cxn modelId="{A47966DD-B7F4-450D-B752-27FD4E34E7BC}" type="presParOf" srcId="{C8C39D1A-88D8-4458-8E68-0500EF9E4606}" destId="{5B528F6D-2FCA-4D14-81B0-ED415566942E}" srcOrd="15" destOrd="0" presId="urn:microsoft.com/office/officeart/2005/8/layout/hProcess9"/>
    <dgm:cxn modelId="{E5A0B624-1D19-45CD-9FEA-9F4B38C2BDA7}" type="presParOf" srcId="{C8C39D1A-88D8-4458-8E68-0500EF9E4606}" destId="{C30EBE02-0DA2-4DB2-986F-87AB8740C368}" srcOrd="16" destOrd="0" presId="urn:microsoft.com/office/officeart/2005/8/layout/hProcess9"/>
    <dgm:cxn modelId="{4BC72584-DEE7-49DD-8617-DC81E4C1EF1E}" type="presParOf" srcId="{C8C39D1A-88D8-4458-8E68-0500EF9E4606}" destId="{B26FF73F-FBF3-4088-9D87-2B62B2B5A00A}" srcOrd="17" destOrd="0" presId="urn:microsoft.com/office/officeart/2005/8/layout/hProcess9"/>
    <dgm:cxn modelId="{36B1EA14-DD35-4D5B-A510-F61E99C9F6C6}" type="presParOf" srcId="{C8C39D1A-88D8-4458-8E68-0500EF9E4606}" destId="{016E9D4C-D5DA-4A5E-AD56-B2B265E5E73B}" srcOrd="18" destOrd="0" presId="urn:microsoft.com/office/officeart/2005/8/layout/hProcess9"/>
    <dgm:cxn modelId="{899434DB-A5A4-44DB-8B1B-9D53DBB6C09F}" type="presParOf" srcId="{C8C39D1A-88D8-4458-8E68-0500EF9E4606}" destId="{4CA4CE65-6926-47AF-9D87-1F48A2123503}" srcOrd="19" destOrd="0" presId="urn:microsoft.com/office/officeart/2005/8/layout/hProcess9"/>
    <dgm:cxn modelId="{73F25CAB-B8A6-484B-B7B4-6BDEC2E89ABD}" type="presParOf" srcId="{C8C39D1A-88D8-4458-8E68-0500EF9E4606}" destId="{B03F4A5A-1A7D-49CC-8E44-1029D0118BEC}" srcOrd="2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99B8C8-4E93-477E-A54E-A8CAE7097A4D}" type="doc">
      <dgm:prSet loTypeId="urn:microsoft.com/office/officeart/2005/8/layout/p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1C03C568-22E5-44D1-97E8-7BD3D9E36FF7}">
      <dgm:prSet phldrT="[文本]" custT="1"/>
      <dgm:spPr/>
      <dgm:t>
        <a:bodyPr/>
        <a:lstStyle/>
        <a:p>
          <a:r>
            <a:rPr lang="en-US" altLang="zh-CN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Heading machine:</a:t>
          </a:r>
          <a:endParaRPr lang="zh-CN" altLang="en-US" sz="12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00D92407-F904-4071-92C6-DB76EE950F65}" type="parTrans" cxnId="{F4C5CC59-9C5C-424C-B866-24C9663B6B8F}">
      <dgm:prSet/>
      <dgm:spPr/>
      <dgm:t>
        <a:bodyPr/>
        <a:lstStyle/>
        <a:p>
          <a:endParaRPr lang="zh-CN" altLang="en-US"/>
        </a:p>
      </dgm:t>
    </dgm:pt>
    <dgm:pt modelId="{C4103F0B-4848-4B37-AF36-FA544D67DD19}" type="sibTrans" cxnId="{F4C5CC59-9C5C-424C-B866-24C9663B6B8F}">
      <dgm:prSet/>
      <dgm:spPr/>
      <dgm:t>
        <a:bodyPr/>
        <a:lstStyle/>
        <a:p>
          <a:endParaRPr lang="zh-CN" altLang="en-US"/>
        </a:p>
      </dgm:t>
    </dgm:pt>
    <dgm:pt modelId="{139E647C-2A0C-43DC-9C89-599BD2D9252B}">
      <dgm:prSet phldrT="[文本]" custT="1"/>
      <dgm:spPr/>
      <dgm:t>
        <a:bodyPr/>
        <a:lstStyle/>
        <a:p>
          <a:r>
            <a:rPr lang="en-US" altLang="zh-CN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Made in Korea</a:t>
          </a:r>
          <a:endParaRPr lang="zh-CN" altLang="en-US" sz="12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F353E3E-646D-4236-8D39-CE6516F09CD5}" type="parTrans" cxnId="{6FAEC4CB-6E8B-44CA-A6E9-615816629DA9}">
      <dgm:prSet/>
      <dgm:spPr/>
      <dgm:t>
        <a:bodyPr/>
        <a:lstStyle/>
        <a:p>
          <a:endParaRPr lang="zh-CN" altLang="en-US"/>
        </a:p>
      </dgm:t>
    </dgm:pt>
    <dgm:pt modelId="{E54F218A-27F0-49F8-B6BB-220FEF12FE86}" type="sibTrans" cxnId="{6FAEC4CB-6E8B-44CA-A6E9-615816629DA9}">
      <dgm:prSet/>
      <dgm:spPr/>
      <dgm:t>
        <a:bodyPr/>
        <a:lstStyle/>
        <a:p>
          <a:endParaRPr lang="zh-CN" altLang="en-US"/>
        </a:p>
      </dgm:t>
    </dgm:pt>
    <dgm:pt modelId="{6A08F6CB-D526-4E5A-ABC6-A6A9F8F39150}">
      <dgm:prSet phldrT="[文本]" custT="1"/>
      <dgm:spPr/>
      <dgm:t>
        <a:bodyPr/>
        <a:lstStyle/>
        <a:p>
          <a:r>
            <a:rPr lang="en-US" altLang="zh-CN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Made in China</a:t>
          </a:r>
          <a:endParaRPr lang="zh-CN" altLang="en-US" sz="12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71218B6-0DC8-4E77-B9E7-3919E85D44DE}" type="parTrans" cxnId="{5F956241-395D-43DC-93CA-0269A5C6ADA0}">
      <dgm:prSet/>
      <dgm:spPr/>
      <dgm:t>
        <a:bodyPr/>
        <a:lstStyle/>
        <a:p>
          <a:endParaRPr lang="zh-CN" altLang="en-US"/>
        </a:p>
      </dgm:t>
    </dgm:pt>
    <dgm:pt modelId="{16BADF21-A7C9-4CF1-9BAB-4ADAF0448555}" type="sibTrans" cxnId="{5F956241-395D-43DC-93CA-0269A5C6ADA0}">
      <dgm:prSet/>
      <dgm:spPr/>
      <dgm:t>
        <a:bodyPr/>
        <a:lstStyle/>
        <a:p>
          <a:endParaRPr lang="zh-CN" altLang="en-US"/>
        </a:p>
      </dgm:t>
    </dgm:pt>
    <dgm:pt modelId="{CB3356E9-38DF-496C-A1B5-7C3A2E2D6243}">
      <dgm:prSet phldrT="[文本]" custT="1"/>
      <dgm:spPr/>
      <dgm:t>
        <a:bodyPr/>
        <a:lstStyle/>
        <a:p>
          <a:r>
            <a:rPr lang="en-US" altLang="zh-CN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Grinding machine:</a:t>
          </a:r>
          <a:endParaRPr lang="zh-CN" altLang="en-US" sz="1200" b="1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r>
            <a:rPr lang="en-US" altLang="zh-CN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Made in China</a:t>
          </a:r>
          <a:endParaRPr lang="zh-CN" altLang="en-US" sz="1200" b="1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r>
            <a:rPr lang="en-US" altLang="zh-CN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Quantity</a:t>
          </a:r>
          <a:r>
            <a:rPr lang="zh-CN" alt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：</a:t>
          </a:r>
          <a:r>
            <a:rPr lang="en-US" altLang="zh-CN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32</a:t>
          </a:r>
          <a:endParaRPr lang="zh-CN" altLang="en-US" sz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52E6C8B4-BA60-4ED0-94DB-8360C56F7749}" type="parTrans" cxnId="{55D621C3-C25F-430C-8208-AB2A7A289B10}">
      <dgm:prSet/>
      <dgm:spPr/>
      <dgm:t>
        <a:bodyPr/>
        <a:lstStyle/>
        <a:p>
          <a:endParaRPr lang="zh-CN" altLang="en-US"/>
        </a:p>
      </dgm:t>
    </dgm:pt>
    <dgm:pt modelId="{0DEE5C3E-B735-44AB-BB1C-6DFDD189E60D}" type="sibTrans" cxnId="{55D621C3-C25F-430C-8208-AB2A7A289B10}">
      <dgm:prSet/>
      <dgm:spPr/>
      <dgm:t>
        <a:bodyPr/>
        <a:lstStyle/>
        <a:p>
          <a:endParaRPr lang="zh-CN" altLang="en-US"/>
        </a:p>
      </dgm:t>
    </dgm:pt>
    <dgm:pt modelId="{8B8DADCE-4856-4320-9DE9-2D6C1838C6EB}">
      <dgm:prSet phldrT="[文本]" custT="1"/>
      <dgm:spPr/>
      <dgm:t>
        <a:bodyPr/>
        <a:lstStyle/>
        <a:p>
          <a:r>
            <a:rPr lang="en-US" altLang="zh-CN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Quantity</a:t>
          </a:r>
          <a:r>
            <a:rPr lang="zh-CN" alt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：</a:t>
          </a:r>
          <a:r>
            <a:rPr lang="en-US" altLang="zh-CN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24</a:t>
          </a:r>
          <a:endParaRPr lang="zh-CN" altLang="en-US" sz="12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0AF06DD-A4D8-48A4-8954-FB5F91BED27D}" type="parTrans" cxnId="{C10C890E-FB9E-4023-B2B5-6CE155DE5A78}">
      <dgm:prSet/>
      <dgm:spPr/>
      <dgm:t>
        <a:bodyPr/>
        <a:lstStyle/>
        <a:p>
          <a:endParaRPr lang="zh-CN" altLang="en-US"/>
        </a:p>
      </dgm:t>
    </dgm:pt>
    <dgm:pt modelId="{E42367F4-C8F1-471E-A744-167B6132FA7C}" type="sibTrans" cxnId="{C10C890E-FB9E-4023-B2B5-6CE155DE5A78}">
      <dgm:prSet/>
      <dgm:spPr/>
      <dgm:t>
        <a:bodyPr/>
        <a:lstStyle/>
        <a:p>
          <a:endParaRPr lang="zh-CN" altLang="en-US"/>
        </a:p>
      </dgm:t>
    </dgm:pt>
    <dgm:pt modelId="{385DC01C-FA7C-4406-B86C-D6587D6AC1AE}">
      <dgm:prSet phldrT="[文本]" custT="1"/>
      <dgm:spPr/>
      <dgm:t>
        <a:bodyPr/>
        <a:lstStyle/>
        <a:p>
          <a:r>
            <a:rPr lang="en-US" altLang="zh-CN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Flashing machine:</a:t>
          </a:r>
          <a:endParaRPr lang="zh-CN" altLang="en-US" sz="12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37B3FD0F-5012-472F-92AB-1D69B2C8F1C2}" type="parTrans" cxnId="{F55DABC2-E356-46C3-9545-04C9587D6FDB}">
      <dgm:prSet/>
      <dgm:spPr/>
      <dgm:t>
        <a:bodyPr/>
        <a:lstStyle/>
        <a:p>
          <a:endParaRPr lang="zh-CN" altLang="en-US"/>
        </a:p>
      </dgm:t>
    </dgm:pt>
    <dgm:pt modelId="{71FF2420-2727-4EEE-8CBF-9281DD0426AD}" type="sibTrans" cxnId="{F55DABC2-E356-46C3-9545-04C9587D6FDB}">
      <dgm:prSet/>
      <dgm:spPr/>
      <dgm:t>
        <a:bodyPr/>
        <a:lstStyle/>
        <a:p>
          <a:endParaRPr lang="zh-CN" altLang="en-US"/>
        </a:p>
      </dgm:t>
    </dgm:pt>
    <dgm:pt modelId="{F766A298-13EB-427D-A944-2AAA63C24AFE}">
      <dgm:prSet phldrT="[文本]" custT="1"/>
      <dgm:spPr/>
      <dgm:t>
        <a:bodyPr/>
        <a:lstStyle/>
        <a:p>
          <a:r>
            <a:rPr lang="en-US" altLang="zh-CN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Flashing machine:</a:t>
          </a:r>
          <a:endParaRPr lang="zh-CN" altLang="en-US" sz="1200" b="1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r>
            <a:rPr lang="en-US" altLang="zh-CN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Made in China</a:t>
          </a:r>
          <a:endParaRPr lang="zh-CN" altLang="en-US" sz="1200" b="1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r>
            <a:rPr lang="en-US" altLang="zh-CN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Quantity</a:t>
          </a:r>
          <a:r>
            <a:rPr lang="zh-CN" alt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：</a:t>
          </a:r>
          <a:r>
            <a:rPr lang="en-US" altLang="zh-CN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24</a:t>
          </a:r>
          <a:endParaRPr lang="zh-CN" altLang="en-US" sz="1200" dirty="0">
            <a:latin typeface="Arial" pitchFamily="34" charset="0"/>
            <a:cs typeface="Arial" pitchFamily="34" charset="0"/>
          </a:endParaRPr>
        </a:p>
      </dgm:t>
    </dgm:pt>
    <dgm:pt modelId="{40A66942-031C-4EDB-B115-2BD20711AA8B}" type="parTrans" cxnId="{2180510B-3F0C-47BA-81A5-426669D6FCBD}">
      <dgm:prSet/>
      <dgm:spPr/>
      <dgm:t>
        <a:bodyPr/>
        <a:lstStyle/>
        <a:p>
          <a:endParaRPr lang="zh-CN" altLang="en-US"/>
        </a:p>
      </dgm:t>
    </dgm:pt>
    <dgm:pt modelId="{4578ADAA-7028-40D4-BDCD-5EDF71D11842}" type="sibTrans" cxnId="{2180510B-3F0C-47BA-81A5-426669D6FCBD}">
      <dgm:prSet/>
      <dgm:spPr/>
      <dgm:t>
        <a:bodyPr/>
        <a:lstStyle/>
        <a:p>
          <a:endParaRPr lang="zh-CN" altLang="en-US"/>
        </a:p>
      </dgm:t>
    </dgm:pt>
    <dgm:pt modelId="{009534A0-BB41-42E9-84FB-F50C8AD9EABA}">
      <dgm:prSet phldrT="[文本]" custT="1"/>
      <dgm:spPr/>
      <dgm:t>
        <a:bodyPr/>
        <a:lstStyle/>
        <a:p>
          <a:r>
            <a:rPr lang="en-US" altLang="zh-CN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Quantity</a:t>
          </a:r>
          <a:r>
            <a:rPr lang="zh-CN" alt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：</a:t>
          </a:r>
          <a:r>
            <a:rPr lang="en-US" altLang="zh-CN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25</a:t>
          </a:r>
          <a:endParaRPr lang="zh-CN" altLang="en-US" sz="12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A804A86-866A-43FE-BA67-18F270776A00}" type="parTrans" cxnId="{531A8DBB-81C3-4630-B2F7-0E5BAB03AA2C}">
      <dgm:prSet/>
      <dgm:spPr/>
      <dgm:t>
        <a:bodyPr/>
        <a:lstStyle/>
        <a:p>
          <a:endParaRPr lang="zh-CN" altLang="en-US"/>
        </a:p>
      </dgm:t>
    </dgm:pt>
    <dgm:pt modelId="{5AC5C195-C6FA-4291-BB93-1BF2EE723B1E}" type="sibTrans" cxnId="{531A8DBB-81C3-4630-B2F7-0E5BAB03AA2C}">
      <dgm:prSet/>
      <dgm:spPr/>
      <dgm:t>
        <a:bodyPr/>
        <a:lstStyle/>
        <a:p>
          <a:endParaRPr lang="zh-CN" altLang="en-US"/>
        </a:p>
      </dgm:t>
    </dgm:pt>
    <dgm:pt modelId="{01AE180B-A8C3-4F39-B749-76F0F7D3AB46}" type="pres">
      <dgm:prSet presAssocID="{2999B8C8-4E93-477E-A54E-A8CAE7097A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FCC2E95-21C0-4561-AAC0-ED797263FFE3}" type="pres">
      <dgm:prSet presAssocID="{2999B8C8-4E93-477E-A54E-A8CAE7097A4D}" presName="bkgdShp" presStyleLbl="alignAccFollowNode1" presStyleIdx="0" presStyleCnt="1"/>
      <dgm:spPr/>
    </dgm:pt>
    <dgm:pt modelId="{B3F203B0-C3CB-4B53-AFF6-678E014931B1}" type="pres">
      <dgm:prSet presAssocID="{2999B8C8-4E93-477E-A54E-A8CAE7097A4D}" presName="linComp" presStyleCnt="0"/>
      <dgm:spPr/>
    </dgm:pt>
    <dgm:pt modelId="{085EB4FC-D198-4B7C-A6E4-C44AFE3FABEB}" type="pres">
      <dgm:prSet presAssocID="{1C03C568-22E5-44D1-97E8-7BD3D9E36FF7}" presName="compNode" presStyleCnt="0"/>
      <dgm:spPr/>
    </dgm:pt>
    <dgm:pt modelId="{B495B99E-D2F8-42D0-910F-2C6DEE200768}" type="pres">
      <dgm:prSet presAssocID="{1C03C568-22E5-44D1-97E8-7BD3D9E36FF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79BA14-D0A4-4A08-88D2-845FEB6B84ED}" type="pres">
      <dgm:prSet presAssocID="{1C03C568-22E5-44D1-97E8-7BD3D9E36FF7}" presName="invisiNode" presStyleLbl="node1" presStyleIdx="0" presStyleCnt="4"/>
      <dgm:spPr/>
    </dgm:pt>
    <dgm:pt modelId="{7EA30F9B-055E-4920-8F31-D2662404BE25}" type="pres">
      <dgm:prSet presAssocID="{1C03C568-22E5-44D1-97E8-7BD3D9E36FF7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9A7F9658-0399-41D7-AE3D-0B97B59EDECC}" type="pres">
      <dgm:prSet presAssocID="{C4103F0B-4848-4B37-AF36-FA544D67DD19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9AA8B661-59CF-499F-9242-5D6A7BD543E6}" type="pres">
      <dgm:prSet presAssocID="{385DC01C-FA7C-4406-B86C-D6587D6AC1AE}" presName="compNode" presStyleCnt="0"/>
      <dgm:spPr/>
    </dgm:pt>
    <dgm:pt modelId="{5788FFE3-C286-4E91-8C41-A521A228E128}" type="pres">
      <dgm:prSet presAssocID="{385DC01C-FA7C-4406-B86C-D6587D6AC1A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69C574-B076-44A0-AFF8-6BEE3E925777}" type="pres">
      <dgm:prSet presAssocID="{385DC01C-FA7C-4406-B86C-D6587D6AC1AE}" presName="invisiNode" presStyleLbl="node1" presStyleIdx="1" presStyleCnt="4"/>
      <dgm:spPr/>
    </dgm:pt>
    <dgm:pt modelId="{75E58D57-B956-451A-BF49-A1F4F6570A7B}" type="pres">
      <dgm:prSet presAssocID="{385DC01C-FA7C-4406-B86C-D6587D6AC1AE}" presName="imagNode" presStyleLbl="fgImgPlace1" presStyleIdx="1" presStyleCnt="4"/>
      <dgm:spPr/>
    </dgm:pt>
    <dgm:pt modelId="{D9DD7FE4-B677-497E-8FBA-59C1394C4142}" type="pres">
      <dgm:prSet presAssocID="{71FF2420-2727-4EEE-8CBF-9281DD0426AD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E70D1436-4EE4-487B-BDC3-7D1FB33FCE3C}" type="pres">
      <dgm:prSet presAssocID="{F766A298-13EB-427D-A944-2AAA63C24AFE}" presName="compNode" presStyleCnt="0"/>
      <dgm:spPr/>
    </dgm:pt>
    <dgm:pt modelId="{E0CF2F98-46E3-40ED-B9EA-EB26909E198A}" type="pres">
      <dgm:prSet presAssocID="{F766A298-13EB-427D-A944-2AAA63C24AF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324CEB-1A98-4E26-8F79-B2C921BE6031}" type="pres">
      <dgm:prSet presAssocID="{F766A298-13EB-427D-A944-2AAA63C24AFE}" presName="invisiNode" presStyleLbl="node1" presStyleIdx="2" presStyleCnt="4"/>
      <dgm:spPr/>
    </dgm:pt>
    <dgm:pt modelId="{BE8607FE-2C9F-4801-B5A0-CE95836E1559}" type="pres">
      <dgm:prSet presAssocID="{F766A298-13EB-427D-A944-2AAA63C24AFE}" presName="imagNode" presStyleLbl="fgImgPlace1" presStyleIdx="2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952184E3-7857-4588-A204-5C58DF8FFA32}" type="pres">
      <dgm:prSet presAssocID="{4578ADAA-7028-40D4-BDCD-5EDF71D11842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C88F19A3-6F46-4F00-AB58-6C47CCCBC6BA}" type="pres">
      <dgm:prSet presAssocID="{CB3356E9-38DF-496C-A1B5-7C3A2E2D6243}" presName="compNode" presStyleCnt="0"/>
      <dgm:spPr/>
    </dgm:pt>
    <dgm:pt modelId="{5D880D80-CAC0-42E1-A134-871860F70F14}" type="pres">
      <dgm:prSet presAssocID="{CB3356E9-38DF-496C-A1B5-7C3A2E2D624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42CD5F-E7B0-47A4-8C88-9F31033143A3}" type="pres">
      <dgm:prSet presAssocID="{CB3356E9-38DF-496C-A1B5-7C3A2E2D6243}" presName="invisiNode" presStyleLbl="node1" presStyleIdx="3" presStyleCnt="4"/>
      <dgm:spPr/>
    </dgm:pt>
    <dgm:pt modelId="{50631F22-D7FB-47AC-8AE1-23C80EC360A2}" type="pres">
      <dgm:prSet presAssocID="{CB3356E9-38DF-496C-A1B5-7C3A2E2D6243}" presName="imagNode" presStyleLbl="fgImgPlace1" presStyleIdx="3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</dgm:ptLst>
  <dgm:cxnLst>
    <dgm:cxn modelId="{D5D2A4F8-8E09-4D1A-ADBC-99EB5DDCFAAC}" type="presOf" srcId="{4578ADAA-7028-40D4-BDCD-5EDF71D11842}" destId="{952184E3-7857-4588-A204-5C58DF8FFA32}" srcOrd="0" destOrd="0" presId="urn:microsoft.com/office/officeart/2005/8/layout/pList2"/>
    <dgm:cxn modelId="{55D621C3-C25F-430C-8208-AB2A7A289B10}" srcId="{2999B8C8-4E93-477E-A54E-A8CAE7097A4D}" destId="{CB3356E9-38DF-496C-A1B5-7C3A2E2D6243}" srcOrd="3" destOrd="0" parTransId="{52E6C8B4-BA60-4ED0-94DB-8360C56F7749}" sibTransId="{0DEE5C3E-B735-44AB-BB1C-6DFDD189E60D}"/>
    <dgm:cxn modelId="{5F956241-395D-43DC-93CA-0269A5C6ADA0}" srcId="{385DC01C-FA7C-4406-B86C-D6587D6AC1AE}" destId="{6A08F6CB-D526-4E5A-ABC6-A6A9F8F39150}" srcOrd="0" destOrd="0" parTransId="{971218B6-0DC8-4E77-B9E7-3919E85D44DE}" sibTransId="{16BADF21-A7C9-4CF1-9BAB-4ADAF0448555}"/>
    <dgm:cxn modelId="{6FAEC4CB-6E8B-44CA-A6E9-615816629DA9}" srcId="{1C03C568-22E5-44D1-97E8-7BD3D9E36FF7}" destId="{139E647C-2A0C-43DC-9C89-599BD2D9252B}" srcOrd="0" destOrd="0" parTransId="{4F353E3E-646D-4236-8D39-CE6516F09CD5}" sibTransId="{E54F218A-27F0-49F8-B6BB-220FEF12FE86}"/>
    <dgm:cxn modelId="{7BDB9921-98A9-4677-92E4-B1904A3B7602}" type="presOf" srcId="{8B8DADCE-4856-4320-9DE9-2D6C1838C6EB}" destId="{5788FFE3-C286-4E91-8C41-A521A228E128}" srcOrd="0" destOrd="2" presId="urn:microsoft.com/office/officeart/2005/8/layout/pList2"/>
    <dgm:cxn modelId="{C10C890E-FB9E-4023-B2B5-6CE155DE5A78}" srcId="{385DC01C-FA7C-4406-B86C-D6587D6AC1AE}" destId="{8B8DADCE-4856-4320-9DE9-2D6C1838C6EB}" srcOrd="1" destOrd="0" parTransId="{E0AF06DD-A4D8-48A4-8954-FB5F91BED27D}" sibTransId="{E42367F4-C8F1-471E-A744-167B6132FA7C}"/>
    <dgm:cxn modelId="{2A226E55-E940-4074-906F-E6B7C935A711}" type="presOf" srcId="{C4103F0B-4848-4B37-AF36-FA544D67DD19}" destId="{9A7F9658-0399-41D7-AE3D-0B97B59EDECC}" srcOrd="0" destOrd="0" presId="urn:microsoft.com/office/officeart/2005/8/layout/pList2"/>
    <dgm:cxn modelId="{2180510B-3F0C-47BA-81A5-426669D6FCBD}" srcId="{2999B8C8-4E93-477E-A54E-A8CAE7097A4D}" destId="{F766A298-13EB-427D-A944-2AAA63C24AFE}" srcOrd="2" destOrd="0" parTransId="{40A66942-031C-4EDB-B115-2BD20711AA8B}" sibTransId="{4578ADAA-7028-40D4-BDCD-5EDF71D11842}"/>
    <dgm:cxn modelId="{99129530-E8EE-40F8-BDFD-340816BBC1DF}" type="presOf" srcId="{F766A298-13EB-427D-A944-2AAA63C24AFE}" destId="{E0CF2F98-46E3-40ED-B9EA-EB26909E198A}" srcOrd="0" destOrd="0" presId="urn:microsoft.com/office/officeart/2005/8/layout/pList2"/>
    <dgm:cxn modelId="{06080FC1-2DF5-4BCA-B264-A0D8D15DA014}" type="presOf" srcId="{009534A0-BB41-42E9-84FB-F50C8AD9EABA}" destId="{B495B99E-D2F8-42D0-910F-2C6DEE200768}" srcOrd="0" destOrd="2" presId="urn:microsoft.com/office/officeart/2005/8/layout/pList2"/>
    <dgm:cxn modelId="{7F067681-E464-4CB3-A67A-71814D310D42}" type="presOf" srcId="{6A08F6CB-D526-4E5A-ABC6-A6A9F8F39150}" destId="{5788FFE3-C286-4E91-8C41-A521A228E128}" srcOrd="0" destOrd="1" presId="urn:microsoft.com/office/officeart/2005/8/layout/pList2"/>
    <dgm:cxn modelId="{F4C5CC59-9C5C-424C-B866-24C9663B6B8F}" srcId="{2999B8C8-4E93-477E-A54E-A8CAE7097A4D}" destId="{1C03C568-22E5-44D1-97E8-7BD3D9E36FF7}" srcOrd="0" destOrd="0" parTransId="{00D92407-F904-4071-92C6-DB76EE950F65}" sibTransId="{C4103F0B-4848-4B37-AF36-FA544D67DD19}"/>
    <dgm:cxn modelId="{31924233-38A1-49A0-81C5-12DA4781D291}" type="presOf" srcId="{1C03C568-22E5-44D1-97E8-7BD3D9E36FF7}" destId="{B495B99E-D2F8-42D0-910F-2C6DEE200768}" srcOrd="0" destOrd="0" presId="urn:microsoft.com/office/officeart/2005/8/layout/pList2"/>
    <dgm:cxn modelId="{F55DABC2-E356-46C3-9545-04C9587D6FDB}" srcId="{2999B8C8-4E93-477E-A54E-A8CAE7097A4D}" destId="{385DC01C-FA7C-4406-B86C-D6587D6AC1AE}" srcOrd="1" destOrd="0" parTransId="{37B3FD0F-5012-472F-92AB-1D69B2C8F1C2}" sibTransId="{71FF2420-2727-4EEE-8CBF-9281DD0426AD}"/>
    <dgm:cxn modelId="{DE7F54DA-8F9C-4726-8289-32C5C5EF0C96}" type="presOf" srcId="{71FF2420-2727-4EEE-8CBF-9281DD0426AD}" destId="{D9DD7FE4-B677-497E-8FBA-59C1394C4142}" srcOrd="0" destOrd="0" presId="urn:microsoft.com/office/officeart/2005/8/layout/pList2"/>
    <dgm:cxn modelId="{531A8DBB-81C3-4630-B2F7-0E5BAB03AA2C}" srcId="{1C03C568-22E5-44D1-97E8-7BD3D9E36FF7}" destId="{009534A0-BB41-42E9-84FB-F50C8AD9EABA}" srcOrd="1" destOrd="0" parTransId="{EA804A86-866A-43FE-BA67-18F270776A00}" sibTransId="{5AC5C195-C6FA-4291-BB93-1BF2EE723B1E}"/>
    <dgm:cxn modelId="{5C45FB06-AA87-44F4-A925-F039DBFCE8AB}" type="presOf" srcId="{CB3356E9-38DF-496C-A1B5-7C3A2E2D6243}" destId="{5D880D80-CAC0-42E1-A134-871860F70F14}" srcOrd="0" destOrd="0" presId="urn:microsoft.com/office/officeart/2005/8/layout/pList2"/>
    <dgm:cxn modelId="{FB968779-DEC2-4AE0-AF8F-129371E48FAD}" type="presOf" srcId="{139E647C-2A0C-43DC-9C89-599BD2D9252B}" destId="{B495B99E-D2F8-42D0-910F-2C6DEE200768}" srcOrd="0" destOrd="1" presId="urn:microsoft.com/office/officeart/2005/8/layout/pList2"/>
    <dgm:cxn modelId="{6B56DD57-A0E9-43B4-9A18-61B64D9DDB55}" type="presOf" srcId="{2999B8C8-4E93-477E-A54E-A8CAE7097A4D}" destId="{01AE180B-A8C3-4F39-B749-76F0F7D3AB46}" srcOrd="0" destOrd="0" presId="urn:microsoft.com/office/officeart/2005/8/layout/pList2"/>
    <dgm:cxn modelId="{0FAA0C14-BA67-4A8D-9C33-ED7E46100819}" type="presOf" srcId="{385DC01C-FA7C-4406-B86C-D6587D6AC1AE}" destId="{5788FFE3-C286-4E91-8C41-A521A228E128}" srcOrd="0" destOrd="0" presId="urn:microsoft.com/office/officeart/2005/8/layout/pList2"/>
    <dgm:cxn modelId="{D52C2230-CFE7-4CE4-8958-216E240A8860}" type="presParOf" srcId="{01AE180B-A8C3-4F39-B749-76F0F7D3AB46}" destId="{FFCC2E95-21C0-4561-AAC0-ED797263FFE3}" srcOrd="0" destOrd="0" presId="urn:microsoft.com/office/officeart/2005/8/layout/pList2"/>
    <dgm:cxn modelId="{62C57000-4F9D-445D-ABC2-6A9A060EEE02}" type="presParOf" srcId="{01AE180B-A8C3-4F39-B749-76F0F7D3AB46}" destId="{B3F203B0-C3CB-4B53-AFF6-678E014931B1}" srcOrd="1" destOrd="0" presId="urn:microsoft.com/office/officeart/2005/8/layout/pList2"/>
    <dgm:cxn modelId="{65DEA7EE-7E33-4279-AEFF-CDB93CC51907}" type="presParOf" srcId="{B3F203B0-C3CB-4B53-AFF6-678E014931B1}" destId="{085EB4FC-D198-4B7C-A6E4-C44AFE3FABEB}" srcOrd="0" destOrd="0" presId="urn:microsoft.com/office/officeart/2005/8/layout/pList2"/>
    <dgm:cxn modelId="{91178547-65E9-47FF-AD96-9524DF623F56}" type="presParOf" srcId="{085EB4FC-D198-4B7C-A6E4-C44AFE3FABEB}" destId="{B495B99E-D2F8-42D0-910F-2C6DEE200768}" srcOrd="0" destOrd="0" presId="urn:microsoft.com/office/officeart/2005/8/layout/pList2"/>
    <dgm:cxn modelId="{E6221BF7-35C6-4D5C-A9BC-D156FBC6FD11}" type="presParOf" srcId="{085EB4FC-D198-4B7C-A6E4-C44AFE3FABEB}" destId="{B379BA14-D0A4-4A08-88D2-845FEB6B84ED}" srcOrd="1" destOrd="0" presId="urn:microsoft.com/office/officeart/2005/8/layout/pList2"/>
    <dgm:cxn modelId="{BD8A05B5-7253-42A9-8752-DB01AFBF479F}" type="presParOf" srcId="{085EB4FC-D198-4B7C-A6E4-C44AFE3FABEB}" destId="{7EA30F9B-055E-4920-8F31-D2662404BE25}" srcOrd="2" destOrd="0" presId="urn:microsoft.com/office/officeart/2005/8/layout/pList2"/>
    <dgm:cxn modelId="{EF1EDDF1-46D9-4B0A-A9F0-AD5E13A5A1A5}" type="presParOf" srcId="{B3F203B0-C3CB-4B53-AFF6-678E014931B1}" destId="{9A7F9658-0399-41D7-AE3D-0B97B59EDECC}" srcOrd="1" destOrd="0" presId="urn:microsoft.com/office/officeart/2005/8/layout/pList2"/>
    <dgm:cxn modelId="{E8820FD1-5F83-4FB7-9F2F-8D304AE34B3D}" type="presParOf" srcId="{B3F203B0-C3CB-4B53-AFF6-678E014931B1}" destId="{9AA8B661-59CF-499F-9242-5D6A7BD543E6}" srcOrd="2" destOrd="0" presId="urn:microsoft.com/office/officeart/2005/8/layout/pList2"/>
    <dgm:cxn modelId="{D8C37FCB-52A7-492C-8CFA-F7936CEE5AE4}" type="presParOf" srcId="{9AA8B661-59CF-499F-9242-5D6A7BD543E6}" destId="{5788FFE3-C286-4E91-8C41-A521A228E128}" srcOrd="0" destOrd="0" presId="urn:microsoft.com/office/officeart/2005/8/layout/pList2"/>
    <dgm:cxn modelId="{D8311030-0837-4031-894C-9D6933387F04}" type="presParOf" srcId="{9AA8B661-59CF-499F-9242-5D6A7BD543E6}" destId="{E869C574-B076-44A0-AFF8-6BEE3E925777}" srcOrd="1" destOrd="0" presId="urn:microsoft.com/office/officeart/2005/8/layout/pList2"/>
    <dgm:cxn modelId="{309AAD90-2300-4152-909E-D9576AEB61CF}" type="presParOf" srcId="{9AA8B661-59CF-499F-9242-5D6A7BD543E6}" destId="{75E58D57-B956-451A-BF49-A1F4F6570A7B}" srcOrd="2" destOrd="0" presId="urn:microsoft.com/office/officeart/2005/8/layout/pList2"/>
    <dgm:cxn modelId="{E5BE9470-61E8-43DE-BD21-7DDD2A8BDBC2}" type="presParOf" srcId="{B3F203B0-C3CB-4B53-AFF6-678E014931B1}" destId="{D9DD7FE4-B677-497E-8FBA-59C1394C4142}" srcOrd="3" destOrd="0" presId="urn:microsoft.com/office/officeart/2005/8/layout/pList2"/>
    <dgm:cxn modelId="{B2A87BAB-A959-4726-8BAB-A5C0AA55FB44}" type="presParOf" srcId="{B3F203B0-C3CB-4B53-AFF6-678E014931B1}" destId="{E70D1436-4EE4-487B-BDC3-7D1FB33FCE3C}" srcOrd="4" destOrd="0" presId="urn:microsoft.com/office/officeart/2005/8/layout/pList2"/>
    <dgm:cxn modelId="{0DD88026-50A1-4B87-B826-F753598B1037}" type="presParOf" srcId="{E70D1436-4EE4-487B-BDC3-7D1FB33FCE3C}" destId="{E0CF2F98-46E3-40ED-B9EA-EB26909E198A}" srcOrd="0" destOrd="0" presId="urn:microsoft.com/office/officeart/2005/8/layout/pList2"/>
    <dgm:cxn modelId="{E8E096FD-CCAD-410F-9271-5C34CC458BA6}" type="presParOf" srcId="{E70D1436-4EE4-487B-BDC3-7D1FB33FCE3C}" destId="{C0324CEB-1A98-4E26-8F79-B2C921BE6031}" srcOrd="1" destOrd="0" presId="urn:microsoft.com/office/officeart/2005/8/layout/pList2"/>
    <dgm:cxn modelId="{BA43BB15-E297-41B4-88C1-084EE750AFD3}" type="presParOf" srcId="{E70D1436-4EE4-487B-BDC3-7D1FB33FCE3C}" destId="{BE8607FE-2C9F-4801-B5A0-CE95836E1559}" srcOrd="2" destOrd="0" presId="urn:microsoft.com/office/officeart/2005/8/layout/pList2"/>
    <dgm:cxn modelId="{49E2CA13-E56D-4CE4-B501-042709CFEBB0}" type="presParOf" srcId="{B3F203B0-C3CB-4B53-AFF6-678E014931B1}" destId="{952184E3-7857-4588-A204-5C58DF8FFA32}" srcOrd="5" destOrd="0" presId="urn:microsoft.com/office/officeart/2005/8/layout/pList2"/>
    <dgm:cxn modelId="{0DCB67D5-EA15-402D-B34A-0274E2E89332}" type="presParOf" srcId="{B3F203B0-C3CB-4B53-AFF6-678E014931B1}" destId="{C88F19A3-6F46-4F00-AB58-6C47CCCBC6BA}" srcOrd="6" destOrd="0" presId="urn:microsoft.com/office/officeart/2005/8/layout/pList2"/>
    <dgm:cxn modelId="{AF056F54-AC67-4CCC-B134-0D8506F00B97}" type="presParOf" srcId="{C88F19A3-6F46-4F00-AB58-6C47CCCBC6BA}" destId="{5D880D80-CAC0-42E1-A134-871860F70F14}" srcOrd="0" destOrd="0" presId="urn:microsoft.com/office/officeart/2005/8/layout/pList2"/>
    <dgm:cxn modelId="{3712933B-3E10-48BF-951F-214770AFC80E}" type="presParOf" srcId="{C88F19A3-6F46-4F00-AB58-6C47CCCBC6BA}" destId="{1A42CD5F-E7B0-47A4-8C88-9F31033143A3}" srcOrd="1" destOrd="0" presId="urn:microsoft.com/office/officeart/2005/8/layout/pList2"/>
    <dgm:cxn modelId="{9DD4F3EE-8841-4155-AAC3-FDDA94AD1F5C}" type="presParOf" srcId="{C88F19A3-6F46-4F00-AB58-6C47CCCBC6BA}" destId="{50631F22-D7FB-47AC-8AE1-23C80EC360A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99B8C8-4E93-477E-A54E-A8CAE7097A4D}" type="doc">
      <dgm:prSet loTypeId="urn:microsoft.com/office/officeart/2005/8/layout/p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1C03C568-22E5-44D1-97E8-7BD3D9E36FF7}">
      <dgm:prSet phldrT="[文本]" custT="1"/>
      <dgm:spPr/>
      <dgm:t>
        <a:bodyPr/>
        <a:lstStyle/>
        <a:p>
          <a:r>
            <a:rPr lang="en-US" altLang="zh-CN" sz="1200" b="1" dirty="0" smtClean="0">
              <a:latin typeface="Arial" pitchFamily="34" charset="0"/>
              <a:cs typeface="Arial" pitchFamily="34" charset="0"/>
            </a:rPr>
            <a:t>Lapping Machine:</a:t>
          </a:r>
          <a:endParaRPr lang="zh-CN" altLang="en-US" sz="1200" b="1" dirty="0">
            <a:latin typeface="Arial" pitchFamily="34" charset="0"/>
            <a:cs typeface="Arial" pitchFamily="34" charset="0"/>
          </a:endParaRPr>
        </a:p>
      </dgm:t>
    </dgm:pt>
    <dgm:pt modelId="{00D92407-F904-4071-92C6-DB76EE950F65}" type="parTrans" cxnId="{F4C5CC59-9C5C-424C-B866-24C9663B6B8F}">
      <dgm:prSet/>
      <dgm:spPr/>
      <dgm:t>
        <a:bodyPr/>
        <a:lstStyle/>
        <a:p>
          <a:endParaRPr lang="zh-CN" altLang="en-US"/>
        </a:p>
      </dgm:t>
    </dgm:pt>
    <dgm:pt modelId="{C4103F0B-4848-4B37-AF36-FA544D67DD19}" type="sibTrans" cxnId="{F4C5CC59-9C5C-424C-B866-24C9663B6B8F}">
      <dgm:prSet/>
      <dgm:spPr/>
      <dgm:t>
        <a:bodyPr/>
        <a:lstStyle/>
        <a:p>
          <a:endParaRPr lang="zh-CN" altLang="en-US"/>
        </a:p>
      </dgm:t>
    </dgm:pt>
    <dgm:pt modelId="{CD444267-862A-4CC9-A642-B8B9D287CD39}">
      <dgm:prSet phldrT="[文本]" custT="1"/>
      <dgm:spPr/>
      <dgm:t>
        <a:bodyPr/>
        <a:lstStyle/>
        <a:p>
          <a:r>
            <a:rPr lang="en-US" altLang="zh-CN" sz="1200" b="1" dirty="0" smtClean="0">
              <a:latin typeface="Arial" pitchFamily="34" charset="0"/>
              <a:cs typeface="Arial" pitchFamily="34" charset="0"/>
            </a:rPr>
            <a:t>Made in China</a:t>
          </a:r>
          <a:endParaRPr lang="zh-CN" altLang="en-US" sz="1200" b="1" dirty="0">
            <a:latin typeface="Arial" pitchFamily="34" charset="0"/>
            <a:cs typeface="Arial" pitchFamily="34" charset="0"/>
          </a:endParaRPr>
        </a:p>
      </dgm:t>
    </dgm:pt>
    <dgm:pt modelId="{8B75FFAC-8973-4602-BEA1-B71A0B2F7D53}" type="parTrans" cxnId="{610ABCCD-5C19-48A2-8F51-7432E895A6D1}">
      <dgm:prSet/>
      <dgm:spPr/>
      <dgm:t>
        <a:bodyPr/>
        <a:lstStyle/>
        <a:p>
          <a:endParaRPr lang="zh-CN" altLang="en-US"/>
        </a:p>
      </dgm:t>
    </dgm:pt>
    <dgm:pt modelId="{ADCE9061-4E08-4D44-8847-D1B9BBD02AE7}" type="sibTrans" cxnId="{610ABCCD-5C19-48A2-8F51-7432E895A6D1}">
      <dgm:prSet/>
      <dgm:spPr/>
      <dgm:t>
        <a:bodyPr/>
        <a:lstStyle/>
        <a:p>
          <a:endParaRPr lang="zh-CN" altLang="en-US"/>
        </a:p>
      </dgm:t>
    </dgm:pt>
    <dgm:pt modelId="{139E647C-2A0C-43DC-9C89-599BD2D9252B}">
      <dgm:prSet phldrT="[文本]" custT="1"/>
      <dgm:spPr/>
      <dgm:t>
        <a:bodyPr/>
        <a:lstStyle/>
        <a:p>
          <a:r>
            <a:rPr lang="en-US" altLang="zh-CN" sz="1200" b="1" dirty="0" smtClean="0">
              <a:latin typeface="Arial" pitchFamily="34" charset="0"/>
              <a:cs typeface="Arial" pitchFamily="34" charset="0"/>
            </a:rPr>
            <a:t>Quantity</a:t>
          </a:r>
          <a:r>
            <a:rPr lang="zh-CN" altLang="en-US" sz="1200" b="1" dirty="0" smtClean="0">
              <a:latin typeface="Arial" pitchFamily="34" charset="0"/>
              <a:cs typeface="Arial" pitchFamily="34" charset="0"/>
            </a:rPr>
            <a:t>：</a:t>
          </a:r>
          <a:r>
            <a:rPr lang="en-US" altLang="zh-CN" sz="1200" b="1" dirty="0" smtClean="0">
              <a:latin typeface="Arial" pitchFamily="34" charset="0"/>
              <a:cs typeface="Arial" pitchFamily="34" charset="0"/>
            </a:rPr>
            <a:t>65</a:t>
          </a:r>
          <a:endParaRPr lang="zh-CN" altLang="en-US" sz="1200" b="1" dirty="0">
            <a:latin typeface="Arial" pitchFamily="34" charset="0"/>
            <a:cs typeface="Arial" pitchFamily="34" charset="0"/>
          </a:endParaRPr>
        </a:p>
      </dgm:t>
    </dgm:pt>
    <dgm:pt modelId="{4F353E3E-646D-4236-8D39-CE6516F09CD5}" type="parTrans" cxnId="{6FAEC4CB-6E8B-44CA-A6E9-615816629DA9}">
      <dgm:prSet/>
      <dgm:spPr/>
      <dgm:t>
        <a:bodyPr/>
        <a:lstStyle/>
        <a:p>
          <a:endParaRPr lang="zh-CN" altLang="en-US"/>
        </a:p>
      </dgm:t>
    </dgm:pt>
    <dgm:pt modelId="{E54F218A-27F0-49F8-B6BB-220FEF12FE86}" type="sibTrans" cxnId="{6FAEC4CB-6E8B-44CA-A6E9-615816629DA9}">
      <dgm:prSet/>
      <dgm:spPr/>
      <dgm:t>
        <a:bodyPr/>
        <a:lstStyle/>
        <a:p>
          <a:endParaRPr lang="zh-CN" altLang="en-US"/>
        </a:p>
      </dgm:t>
    </dgm:pt>
    <dgm:pt modelId="{5695C9EB-F54B-4F25-906E-C63DAC838AB7}">
      <dgm:prSet phldrT="[文本]" custT="1"/>
      <dgm:spPr/>
      <dgm:t>
        <a:bodyPr/>
        <a:lstStyle/>
        <a:p>
          <a:r>
            <a:rPr lang="en-US" altLang="zh-CN" sz="1200" b="1" dirty="0" smtClean="0">
              <a:latin typeface="Arial" pitchFamily="34" charset="0"/>
              <a:cs typeface="Arial" pitchFamily="34" charset="0"/>
            </a:rPr>
            <a:t>Ultrasonic Cleaners:</a:t>
          </a:r>
          <a:endParaRPr lang="zh-CN" altLang="en-US" sz="1200" b="1" dirty="0">
            <a:latin typeface="Arial" pitchFamily="34" charset="0"/>
            <a:cs typeface="Arial" pitchFamily="34" charset="0"/>
          </a:endParaRPr>
        </a:p>
      </dgm:t>
    </dgm:pt>
    <dgm:pt modelId="{361995F5-383F-4055-9A1B-E268625FD4DF}" type="parTrans" cxnId="{C1B68B5C-4436-445F-A19B-6462B96C077B}">
      <dgm:prSet/>
      <dgm:spPr/>
      <dgm:t>
        <a:bodyPr/>
        <a:lstStyle/>
        <a:p>
          <a:endParaRPr lang="zh-CN" altLang="en-US"/>
        </a:p>
      </dgm:t>
    </dgm:pt>
    <dgm:pt modelId="{4A9321D8-EB63-4331-8470-F3BE03830A90}" type="sibTrans" cxnId="{C1B68B5C-4436-445F-A19B-6462B96C077B}">
      <dgm:prSet/>
      <dgm:spPr/>
      <dgm:t>
        <a:bodyPr/>
        <a:lstStyle/>
        <a:p>
          <a:endParaRPr lang="zh-CN" altLang="en-US"/>
        </a:p>
      </dgm:t>
    </dgm:pt>
    <dgm:pt modelId="{6A08F6CB-D526-4E5A-ABC6-A6A9F8F39150}">
      <dgm:prSet phldrT="[文本]" custT="1"/>
      <dgm:spPr/>
      <dgm:t>
        <a:bodyPr/>
        <a:lstStyle/>
        <a:p>
          <a:r>
            <a:rPr lang="en-US" altLang="zh-CN" sz="1200" b="1" dirty="0" smtClean="0">
              <a:latin typeface="Arial" pitchFamily="34" charset="0"/>
              <a:cs typeface="Arial" pitchFamily="34" charset="0"/>
            </a:rPr>
            <a:t>Made in China</a:t>
          </a:r>
          <a:endParaRPr lang="zh-CN" altLang="en-US" sz="1200" b="1" dirty="0">
            <a:latin typeface="Arial" pitchFamily="34" charset="0"/>
            <a:cs typeface="Arial" pitchFamily="34" charset="0"/>
          </a:endParaRPr>
        </a:p>
      </dgm:t>
    </dgm:pt>
    <dgm:pt modelId="{971218B6-0DC8-4E77-B9E7-3919E85D44DE}" type="parTrans" cxnId="{5F956241-395D-43DC-93CA-0269A5C6ADA0}">
      <dgm:prSet/>
      <dgm:spPr/>
      <dgm:t>
        <a:bodyPr/>
        <a:lstStyle/>
        <a:p>
          <a:endParaRPr lang="zh-CN" altLang="en-US"/>
        </a:p>
      </dgm:t>
    </dgm:pt>
    <dgm:pt modelId="{16BADF21-A7C9-4CF1-9BAB-4ADAF0448555}" type="sibTrans" cxnId="{5F956241-395D-43DC-93CA-0269A5C6ADA0}">
      <dgm:prSet/>
      <dgm:spPr/>
      <dgm:t>
        <a:bodyPr/>
        <a:lstStyle/>
        <a:p>
          <a:endParaRPr lang="zh-CN" altLang="en-US"/>
        </a:p>
      </dgm:t>
    </dgm:pt>
    <dgm:pt modelId="{CB3356E9-38DF-496C-A1B5-7C3A2E2D6243}">
      <dgm:prSet phldrT="[文本]" custT="1"/>
      <dgm:spPr/>
      <dgm:t>
        <a:bodyPr/>
        <a:lstStyle/>
        <a:p>
          <a:r>
            <a:rPr lang="en-US" altLang="zh-CN" sz="1200" b="1" dirty="0" smtClean="0">
              <a:latin typeface="Arial" pitchFamily="34" charset="0"/>
              <a:cs typeface="Arial" pitchFamily="34" charset="0"/>
            </a:rPr>
            <a:t>Packing Machine:</a:t>
          </a:r>
          <a:endParaRPr lang="zh-CN" altLang="en-US" sz="1200" b="1" dirty="0">
            <a:latin typeface="Arial" pitchFamily="34" charset="0"/>
            <a:cs typeface="Arial" pitchFamily="34" charset="0"/>
          </a:endParaRPr>
        </a:p>
      </dgm:t>
    </dgm:pt>
    <dgm:pt modelId="{52E6C8B4-BA60-4ED0-94DB-8360C56F7749}" type="parTrans" cxnId="{55D621C3-C25F-430C-8208-AB2A7A289B10}">
      <dgm:prSet/>
      <dgm:spPr/>
      <dgm:t>
        <a:bodyPr/>
        <a:lstStyle/>
        <a:p>
          <a:endParaRPr lang="zh-CN" altLang="en-US"/>
        </a:p>
      </dgm:t>
    </dgm:pt>
    <dgm:pt modelId="{0DEE5C3E-B735-44AB-BB1C-6DFDD189E60D}" type="sibTrans" cxnId="{55D621C3-C25F-430C-8208-AB2A7A289B10}">
      <dgm:prSet/>
      <dgm:spPr/>
      <dgm:t>
        <a:bodyPr/>
        <a:lstStyle/>
        <a:p>
          <a:endParaRPr lang="zh-CN" altLang="en-US"/>
        </a:p>
      </dgm:t>
    </dgm:pt>
    <dgm:pt modelId="{DC052E8E-6220-4F0A-AB5B-C2E11FFC6338}">
      <dgm:prSet phldrT="[文本]" custT="1"/>
      <dgm:spPr/>
      <dgm:t>
        <a:bodyPr/>
        <a:lstStyle/>
        <a:p>
          <a:r>
            <a:rPr lang="en-US" altLang="zh-CN" sz="1200" b="1" dirty="0" smtClean="0">
              <a:latin typeface="Arial" pitchFamily="34" charset="0"/>
              <a:cs typeface="Arial" pitchFamily="34" charset="0"/>
            </a:rPr>
            <a:t>Made in China</a:t>
          </a:r>
          <a:endParaRPr lang="zh-CN" altLang="en-US" sz="1200" b="1" dirty="0">
            <a:latin typeface="Arial" pitchFamily="34" charset="0"/>
            <a:cs typeface="Arial" pitchFamily="34" charset="0"/>
          </a:endParaRPr>
        </a:p>
      </dgm:t>
    </dgm:pt>
    <dgm:pt modelId="{628EC910-1127-4D68-A3A3-B689862E68DE}" type="parTrans" cxnId="{3CA52B4D-0CEC-4660-84D9-7612227836BF}">
      <dgm:prSet/>
      <dgm:spPr/>
      <dgm:t>
        <a:bodyPr/>
        <a:lstStyle/>
        <a:p>
          <a:endParaRPr lang="zh-CN" altLang="en-US"/>
        </a:p>
      </dgm:t>
    </dgm:pt>
    <dgm:pt modelId="{B013819A-01F2-4C1C-9F49-9A7DA7C8CDA0}" type="sibTrans" cxnId="{3CA52B4D-0CEC-4660-84D9-7612227836BF}">
      <dgm:prSet/>
      <dgm:spPr/>
      <dgm:t>
        <a:bodyPr/>
        <a:lstStyle/>
        <a:p>
          <a:endParaRPr lang="zh-CN" altLang="en-US"/>
        </a:p>
      </dgm:t>
    </dgm:pt>
    <dgm:pt modelId="{5F2543B5-147F-44E7-B7F5-B84BE9EC58E2}">
      <dgm:prSet phldrT="[文本]" custT="1"/>
      <dgm:spPr/>
      <dgm:t>
        <a:bodyPr/>
        <a:lstStyle/>
        <a:p>
          <a:r>
            <a:rPr lang="en-US" altLang="zh-CN" sz="1200" b="1" dirty="0" smtClean="0">
              <a:latin typeface="Arial" pitchFamily="34" charset="0"/>
              <a:cs typeface="Arial" pitchFamily="34" charset="0"/>
            </a:rPr>
            <a:t>Quantity</a:t>
          </a:r>
          <a:r>
            <a:rPr lang="zh-CN" altLang="en-US" sz="1200" b="1" dirty="0" smtClean="0">
              <a:latin typeface="Arial" pitchFamily="34" charset="0"/>
              <a:cs typeface="Arial" pitchFamily="34" charset="0"/>
            </a:rPr>
            <a:t>：</a:t>
          </a:r>
          <a:r>
            <a:rPr lang="en-US" altLang="zh-CN" sz="1200" b="1" dirty="0" smtClean="0">
              <a:latin typeface="Arial" pitchFamily="34" charset="0"/>
              <a:cs typeface="Arial" pitchFamily="34" charset="0"/>
            </a:rPr>
            <a:t>4</a:t>
          </a:r>
          <a:endParaRPr lang="zh-CN" altLang="en-US" sz="1200" b="1" dirty="0">
            <a:latin typeface="Arial" pitchFamily="34" charset="0"/>
            <a:cs typeface="Arial" pitchFamily="34" charset="0"/>
          </a:endParaRPr>
        </a:p>
      </dgm:t>
    </dgm:pt>
    <dgm:pt modelId="{267CFEEF-6700-45B5-805C-9E72BEF83BEE}" type="parTrans" cxnId="{84709DBC-082A-483F-A2D1-D97AC77DDC20}">
      <dgm:prSet/>
      <dgm:spPr/>
      <dgm:t>
        <a:bodyPr/>
        <a:lstStyle/>
        <a:p>
          <a:endParaRPr lang="zh-CN" altLang="en-US"/>
        </a:p>
      </dgm:t>
    </dgm:pt>
    <dgm:pt modelId="{B9A50693-7B99-45F2-A27E-431053A78538}" type="sibTrans" cxnId="{84709DBC-082A-483F-A2D1-D97AC77DDC20}">
      <dgm:prSet/>
      <dgm:spPr/>
      <dgm:t>
        <a:bodyPr/>
        <a:lstStyle/>
        <a:p>
          <a:endParaRPr lang="zh-CN" altLang="en-US"/>
        </a:p>
      </dgm:t>
    </dgm:pt>
    <dgm:pt modelId="{8B8DADCE-4856-4320-9DE9-2D6C1838C6EB}">
      <dgm:prSet phldrT="[文本]" custT="1"/>
      <dgm:spPr/>
      <dgm:t>
        <a:bodyPr/>
        <a:lstStyle/>
        <a:p>
          <a:r>
            <a:rPr lang="en-US" altLang="zh-CN" sz="1200" b="1" dirty="0" smtClean="0">
              <a:latin typeface="Arial" pitchFamily="34" charset="0"/>
              <a:cs typeface="Arial" pitchFamily="34" charset="0"/>
            </a:rPr>
            <a:t>Quantity</a:t>
          </a:r>
          <a:r>
            <a:rPr lang="zh-CN" altLang="en-US" sz="1200" b="1" dirty="0" smtClean="0">
              <a:latin typeface="Arial" pitchFamily="34" charset="0"/>
              <a:cs typeface="Arial" pitchFamily="34" charset="0"/>
            </a:rPr>
            <a:t>：</a:t>
          </a:r>
          <a:r>
            <a:rPr lang="en-US" altLang="zh-CN" sz="1200" b="1" dirty="0" smtClean="0">
              <a:latin typeface="Arial" pitchFamily="34" charset="0"/>
              <a:cs typeface="Arial" pitchFamily="34" charset="0"/>
            </a:rPr>
            <a:t>1</a:t>
          </a:r>
          <a:endParaRPr lang="zh-CN" altLang="en-US" sz="1200" b="1" dirty="0">
            <a:latin typeface="Arial" pitchFamily="34" charset="0"/>
            <a:cs typeface="Arial" pitchFamily="34" charset="0"/>
          </a:endParaRPr>
        </a:p>
      </dgm:t>
    </dgm:pt>
    <dgm:pt modelId="{E0AF06DD-A4D8-48A4-8954-FB5F91BED27D}" type="parTrans" cxnId="{C10C890E-FB9E-4023-B2B5-6CE155DE5A78}">
      <dgm:prSet/>
      <dgm:spPr/>
      <dgm:t>
        <a:bodyPr/>
        <a:lstStyle/>
        <a:p>
          <a:endParaRPr lang="zh-CN" altLang="en-US"/>
        </a:p>
      </dgm:t>
    </dgm:pt>
    <dgm:pt modelId="{E42367F4-C8F1-471E-A744-167B6132FA7C}" type="sibTrans" cxnId="{C10C890E-FB9E-4023-B2B5-6CE155DE5A78}">
      <dgm:prSet/>
      <dgm:spPr/>
      <dgm:t>
        <a:bodyPr/>
        <a:lstStyle/>
        <a:p>
          <a:endParaRPr lang="zh-CN" altLang="en-US"/>
        </a:p>
      </dgm:t>
    </dgm:pt>
    <dgm:pt modelId="{F766A298-13EB-427D-A944-2AAA63C24AFE}">
      <dgm:prSet phldrT="[文本]" custT="1"/>
      <dgm:spPr/>
      <dgm:t>
        <a:bodyPr/>
        <a:lstStyle/>
        <a:p>
          <a:r>
            <a:rPr lang="en-US" altLang="zh-CN" sz="1200" b="1" dirty="0" smtClean="0">
              <a:latin typeface="Arial" pitchFamily="34" charset="0"/>
              <a:cs typeface="Arial" pitchFamily="34" charset="0"/>
            </a:rPr>
            <a:t>Sorting Machine:</a:t>
          </a:r>
          <a:endParaRPr lang="zh-CN" altLang="en-US" sz="1200" b="1" dirty="0">
            <a:latin typeface="Arial" pitchFamily="34" charset="0"/>
            <a:cs typeface="Arial" pitchFamily="34" charset="0"/>
          </a:endParaRPr>
        </a:p>
      </dgm:t>
    </dgm:pt>
    <dgm:pt modelId="{40A66942-031C-4EDB-B115-2BD20711AA8B}" type="parTrans" cxnId="{2180510B-3F0C-47BA-81A5-426669D6FCBD}">
      <dgm:prSet/>
      <dgm:spPr/>
      <dgm:t>
        <a:bodyPr/>
        <a:lstStyle/>
        <a:p>
          <a:endParaRPr lang="zh-CN" altLang="en-US"/>
        </a:p>
      </dgm:t>
    </dgm:pt>
    <dgm:pt modelId="{4578ADAA-7028-40D4-BDCD-5EDF71D11842}" type="sibTrans" cxnId="{2180510B-3F0C-47BA-81A5-426669D6FCBD}">
      <dgm:prSet/>
      <dgm:spPr/>
      <dgm:t>
        <a:bodyPr/>
        <a:lstStyle/>
        <a:p>
          <a:endParaRPr lang="zh-CN" altLang="en-US"/>
        </a:p>
      </dgm:t>
    </dgm:pt>
    <dgm:pt modelId="{034AE531-41D8-4170-9F7C-A6A8CB3CEFE6}">
      <dgm:prSet custT="1"/>
      <dgm:spPr/>
      <dgm:t>
        <a:bodyPr/>
        <a:lstStyle/>
        <a:p>
          <a:r>
            <a:rPr lang="en-US" altLang="zh-CN" sz="1200" b="1" dirty="0" smtClean="0">
              <a:latin typeface="Arial" pitchFamily="34" charset="0"/>
              <a:cs typeface="Arial" pitchFamily="34" charset="0"/>
            </a:rPr>
            <a:t>Made in China</a:t>
          </a:r>
          <a:endParaRPr lang="zh-CN" altLang="en-US" sz="1200" b="1" dirty="0">
            <a:latin typeface="Arial" pitchFamily="34" charset="0"/>
            <a:cs typeface="Arial" pitchFamily="34" charset="0"/>
          </a:endParaRPr>
        </a:p>
      </dgm:t>
    </dgm:pt>
    <dgm:pt modelId="{EB76857B-0DA4-4C90-B3E7-D049F6D7BD68}" type="parTrans" cxnId="{8A15436E-46FE-4B05-B173-BE79C9ACA682}">
      <dgm:prSet/>
      <dgm:spPr/>
      <dgm:t>
        <a:bodyPr/>
        <a:lstStyle/>
        <a:p>
          <a:endParaRPr lang="zh-CN" altLang="en-US"/>
        </a:p>
      </dgm:t>
    </dgm:pt>
    <dgm:pt modelId="{513FC326-AC9B-450E-9562-9D1D16D651A7}" type="sibTrans" cxnId="{8A15436E-46FE-4B05-B173-BE79C9ACA682}">
      <dgm:prSet/>
      <dgm:spPr/>
      <dgm:t>
        <a:bodyPr/>
        <a:lstStyle/>
        <a:p>
          <a:endParaRPr lang="zh-CN" altLang="en-US"/>
        </a:p>
      </dgm:t>
    </dgm:pt>
    <dgm:pt modelId="{53C61469-608E-4593-B260-A40FE78678DE}">
      <dgm:prSet custT="1"/>
      <dgm:spPr/>
      <dgm:t>
        <a:bodyPr/>
        <a:lstStyle/>
        <a:p>
          <a:r>
            <a:rPr lang="en-US" altLang="zh-CN" sz="1200" b="1" dirty="0" smtClean="0">
              <a:latin typeface="Arial" pitchFamily="34" charset="0"/>
              <a:cs typeface="Arial" pitchFamily="34" charset="0"/>
            </a:rPr>
            <a:t>Quantity</a:t>
          </a:r>
          <a:r>
            <a:rPr lang="zh-CN" altLang="en-US" sz="1200" b="1" dirty="0" smtClean="0">
              <a:latin typeface="Arial" pitchFamily="34" charset="0"/>
              <a:cs typeface="Arial" pitchFamily="34" charset="0"/>
            </a:rPr>
            <a:t>：</a:t>
          </a:r>
          <a:r>
            <a:rPr lang="en-US" altLang="zh-CN" sz="1200" b="1" dirty="0" smtClean="0">
              <a:latin typeface="Arial" pitchFamily="34" charset="0"/>
              <a:cs typeface="Arial" pitchFamily="34" charset="0"/>
            </a:rPr>
            <a:t>32</a:t>
          </a:r>
          <a:endParaRPr lang="zh-CN" altLang="en-US" sz="1200" b="1" dirty="0">
            <a:latin typeface="Arial" pitchFamily="34" charset="0"/>
            <a:cs typeface="Arial" pitchFamily="34" charset="0"/>
          </a:endParaRPr>
        </a:p>
      </dgm:t>
    </dgm:pt>
    <dgm:pt modelId="{AF52B2E0-E740-4FB3-8122-4C4813808AE7}" type="parTrans" cxnId="{FA410CF6-611B-44DB-BB83-71D68524DB77}">
      <dgm:prSet/>
      <dgm:spPr/>
      <dgm:t>
        <a:bodyPr/>
        <a:lstStyle/>
        <a:p>
          <a:endParaRPr lang="zh-CN" altLang="en-US"/>
        </a:p>
      </dgm:t>
    </dgm:pt>
    <dgm:pt modelId="{9571D62B-6B94-4032-8FF1-DD643EFF8C56}" type="sibTrans" cxnId="{FA410CF6-611B-44DB-BB83-71D68524DB77}">
      <dgm:prSet/>
      <dgm:spPr/>
      <dgm:t>
        <a:bodyPr/>
        <a:lstStyle/>
        <a:p>
          <a:endParaRPr lang="zh-CN" altLang="en-US"/>
        </a:p>
      </dgm:t>
    </dgm:pt>
    <dgm:pt modelId="{A348B588-344C-4BA8-854D-C0FB73CE2BB2}" type="pres">
      <dgm:prSet presAssocID="{2999B8C8-4E93-477E-A54E-A8CAE7097A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BAA813B-50A8-494A-A7A0-68E7C1C22117}" type="pres">
      <dgm:prSet presAssocID="{2999B8C8-4E93-477E-A54E-A8CAE7097A4D}" presName="bkgdShp" presStyleLbl="alignAccFollowNode1" presStyleIdx="0" presStyleCnt="1"/>
      <dgm:spPr/>
    </dgm:pt>
    <dgm:pt modelId="{633BBEB9-6FED-41EB-8E81-725FBF1EEBAA}" type="pres">
      <dgm:prSet presAssocID="{2999B8C8-4E93-477E-A54E-A8CAE7097A4D}" presName="linComp" presStyleCnt="0"/>
      <dgm:spPr/>
    </dgm:pt>
    <dgm:pt modelId="{0298A20B-1CFC-4521-BB77-69038BBFBD18}" type="pres">
      <dgm:prSet presAssocID="{1C03C568-22E5-44D1-97E8-7BD3D9E36FF7}" presName="compNode" presStyleCnt="0"/>
      <dgm:spPr/>
    </dgm:pt>
    <dgm:pt modelId="{0F1C5B82-CE91-43AF-B9E2-C2EC19F19E67}" type="pres">
      <dgm:prSet presAssocID="{1C03C568-22E5-44D1-97E8-7BD3D9E36FF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22495B-3508-4E1A-993F-C9CD99C33D6C}" type="pres">
      <dgm:prSet presAssocID="{1C03C568-22E5-44D1-97E8-7BD3D9E36FF7}" presName="invisiNode" presStyleLbl="node1" presStyleIdx="0" presStyleCnt="4"/>
      <dgm:spPr/>
    </dgm:pt>
    <dgm:pt modelId="{BA41E7C3-48AB-442C-A46D-0DAFF6332486}" type="pres">
      <dgm:prSet presAssocID="{1C03C568-22E5-44D1-97E8-7BD3D9E36FF7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AF2C8DBF-A583-4FEB-A85D-E2431F440D20}" type="pres">
      <dgm:prSet presAssocID="{C4103F0B-4848-4B37-AF36-FA544D67DD19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87930178-4A75-4EC2-8D8D-70033B8208B4}" type="pres">
      <dgm:prSet presAssocID="{5695C9EB-F54B-4F25-906E-C63DAC838AB7}" presName="compNode" presStyleCnt="0"/>
      <dgm:spPr/>
    </dgm:pt>
    <dgm:pt modelId="{1FC2CC50-1C7B-412B-876D-20903F707FA7}" type="pres">
      <dgm:prSet presAssocID="{5695C9EB-F54B-4F25-906E-C63DAC838AB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0A4E25-9FDF-4D63-96F6-6B98B06B8A10}" type="pres">
      <dgm:prSet presAssocID="{5695C9EB-F54B-4F25-906E-C63DAC838AB7}" presName="invisiNode" presStyleLbl="node1" presStyleIdx="1" presStyleCnt="4"/>
      <dgm:spPr/>
    </dgm:pt>
    <dgm:pt modelId="{14E03A03-4C30-49EC-90B1-4B88CDF1F6C3}" type="pres">
      <dgm:prSet presAssocID="{5695C9EB-F54B-4F25-906E-C63DAC838AB7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E2A35E69-6F3F-40FA-BF7A-E0BB51F5C123}" type="pres">
      <dgm:prSet presAssocID="{4A9321D8-EB63-4331-8470-F3BE03830A90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E80609A6-8E8D-4A7B-8F03-4121A051DA07}" type="pres">
      <dgm:prSet presAssocID="{F766A298-13EB-427D-A944-2AAA63C24AFE}" presName="compNode" presStyleCnt="0"/>
      <dgm:spPr/>
    </dgm:pt>
    <dgm:pt modelId="{661BBCA4-AEF5-4276-9090-4542191C9AAB}" type="pres">
      <dgm:prSet presAssocID="{F766A298-13EB-427D-A944-2AAA63C24AF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C310FE-BD18-455A-B53C-027911FE1DE5}" type="pres">
      <dgm:prSet presAssocID="{F766A298-13EB-427D-A944-2AAA63C24AFE}" presName="invisiNode" presStyleLbl="node1" presStyleIdx="2" presStyleCnt="4"/>
      <dgm:spPr/>
    </dgm:pt>
    <dgm:pt modelId="{5888F663-51E4-4F0F-AC7B-B416CE88F451}" type="pres">
      <dgm:prSet presAssocID="{F766A298-13EB-427D-A944-2AAA63C24AFE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6CD62163-A921-4336-B693-37E0DB640E64}" type="pres">
      <dgm:prSet presAssocID="{4578ADAA-7028-40D4-BDCD-5EDF71D11842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0083FE5F-EF2A-4BE3-B8B1-A11CAF63B28D}" type="pres">
      <dgm:prSet presAssocID="{CB3356E9-38DF-496C-A1B5-7C3A2E2D6243}" presName="compNode" presStyleCnt="0"/>
      <dgm:spPr/>
    </dgm:pt>
    <dgm:pt modelId="{530D8098-75C8-41B2-8CEB-974C217231EE}" type="pres">
      <dgm:prSet presAssocID="{CB3356E9-38DF-496C-A1B5-7C3A2E2D624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79747B5-B1AA-426A-9A76-0B8FA3FCDF4E}" type="pres">
      <dgm:prSet presAssocID="{CB3356E9-38DF-496C-A1B5-7C3A2E2D6243}" presName="invisiNode" presStyleLbl="node1" presStyleIdx="3" presStyleCnt="4"/>
      <dgm:spPr/>
    </dgm:pt>
    <dgm:pt modelId="{1C8693C2-773C-4726-B20F-33ABC9DE583E}" type="pres">
      <dgm:prSet presAssocID="{CB3356E9-38DF-496C-A1B5-7C3A2E2D6243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</dgm:ptLst>
  <dgm:cxnLst>
    <dgm:cxn modelId="{58F35ED2-12C8-43AE-8D50-F151A6816F22}" type="presOf" srcId="{034AE531-41D8-4170-9F7C-A6A8CB3CEFE6}" destId="{661BBCA4-AEF5-4276-9090-4542191C9AAB}" srcOrd="0" destOrd="1" presId="urn:microsoft.com/office/officeart/2005/8/layout/pList2"/>
    <dgm:cxn modelId="{FE56848D-079D-4B2B-AF96-55A2A78EA879}" type="presOf" srcId="{4A9321D8-EB63-4331-8470-F3BE03830A90}" destId="{E2A35E69-6F3F-40FA-BF7A-E0BB51F5C123}" srcOrd="0" destOrd="0" presId="urn:microsoft.com/office/officeart/2005/8/layout/pList2"/>
    <dgm:cxn modelId="{3CA52B4D-0CEC-4660-84D9-7612227836BF}" srcId="{CB3356E9-38DF-496C-A1B5-7C3A2E2D6243}" destId="{DC052E8E-6220-4F0A-AB5B-C2E11FFC6338}" srcOrd="0" destOrd="0" parTransId="{628EC910-1127-4D68-A3A3-B689862E68DE}" sibTransId="{B013819A-01F2-4C1C-9F49-9A7DA7C8CDA0}"/>
    <dgm:cxn modelId="{0DD4F362-6B7C-4011-BF47-9D911B4E311D}" type="presOf" srcId="{5F2543B5-147F-44E7-B7F5-B84BE9EC58E2}" destId="{530D8098-75C8-41B2-8CEB-974C217231EE}" srcOrd="0" destOrd="2" presId="urn:microsoft.com/office/officeart/2005/8/layout/pList2"/>
    <dgm:cxn modelId="{B5332BDB-A0C6-4D3E-AF79-4D355EA5AE64}" type="presOf" srcId="{CD444267-862A-4CC9-A642-B8B9D287CD39}" destId="{0F1C5B82-CE91-43AF-B9E2-C2EC19F19E67}" srcOrd="0" destOrd="1" presId="urn:microsoft.com/office/officeart/2005/8/layout/pList2"/>
    <dgm:cxn modelId="{5F956241-395D-43DC-93CA-0269A5C6ADA0}" srcId="{5695C9EB-F54B-4F25-906E-C63DAC838AB7}" destId="{6A08F6CB-D526-4E5A-ABC6-A6A9F8F39150}" srcOrd="0" destOrd="0" parTransId="{971218B6-0DC8-4E77-B9E7-3919E85D44DE}" sibTransId="{16BADF21-A7C9-4CF1-9BAB-4ADAF0448555}"/>
    <dgm:cxn modelId="{55D621C3-C25F-430C-8208-AB2A7A289B10}" srcId="{2999B8C8-4E93-477E-A54E-A8CAE7097A4D}" destId="{CB3356E9-38DF-496C-A1B5-7C3A2E2D6243}" srcOrd="3" destOrd="0" parTransId="{52E6C8B4-BA60-4ED0-94DB-8360C56F7749}" sibTransId="{0DEE5C3E-B735-44AB-BB1C-6DFDD189E60D}"/>
    <dgm:cxn modelId="{E8217DBB-3B2B-4772-9653-5D9EE182B0C6}" type="presOf" srcId="{DC052E8E-6220-4F0A-AB5B-C2E11FFC6338}" destId="{530D8098-75C8-41B2-8CEB-974C217231EE}" srcOrd="0" destOrd="1" presId="urn:microsoft.com/office/officeart/2005/8/layout/pList2"/>
    <dgm:cxn modelId="{8BE5DF47-099F-4DEE-B3E3-91B457BA20EC}" type="presOf" srcId="{8B8DADCE-4856-4320-9DE9-2D6C1838C6EB}" destId="{1FC2CC50-1C7B-412B-876D-20903F707FA7}" srcOrd="0" destOrd="2" presId="urn:microsoft.com/office/officeart/2005/8/layout/pList2"/>
    <dgm:cxn modelId="{84709DBC-082A-483F-A2D1-D97AC77DDC20}" srcId="{CB3356E9-38DF-496C-A1B5-7C3A2E2D6243}" destId="{5F2543B5-147F-44E7-B7F5-B84BE9EC58E2}" srcOrd="1" destOrd="0" parTransId="{267CFEEF-6700-45B5-805C-9E72BEF83BEE}" sibTransId="{B9A50693-7B99-45F2-A27E-431053A78538}"/>
    <dgm:cxn modelId="{6084CBA9-AC23-40FC-82FC-6454156653CD}" type="presOf" srcId="{6A08F6CB-D526-4E5A-ABC6-A6A9F8F39150}" destId="{1FC2CC50-1C7B-412B-876D-20903F707FA7}" srcOrd="0" destOrd="1" presId="urn:microsoft.com/office/officeart/2005/8/layout/pList2"/>
    <dgm:cxn modelId="{C10C890E-FB9E-4023-B2B5-6CE155DE5A78}" srcId="{5695C9EB-F54B-4F25-906E-C63DAC838AB7}" destId="{8B8DADCE-4856-4320-9DE9-2D6C1838C6EB}" srcOrd="1" destOrd="0" parTransId="{E0AF06DD-A4D8-48A4-8954-FB5F91BED27D}" sibTransId="{E42367F4-C8F1-471E-A744-167B6132FA7C}"/>
    <dgm:cxn modelId="{B432767B-CC16-4258-A364-84E7FE0B8548}" type="presOf" srcId="{4578ADAA-7028-40D4-BDCD-5EDF71D11842}" destId="{6CD62163-A921-4336-B693-37E0DB640E64}" srcOrd="0" destOrd="0" presId="urn:microsoft.com/office/officeart/2005/8/layout/pList2"/>
    <dgm:cxn modelId="{610ABCCD-5C19-48A2-8F51-7432E895A6D1}" srcId="{1C03C568-22E5-44D1-97E8-7BD3D9E36FF7}" destId="{CD444267-862A-4CC9-A642-B8B9D287CD39}" srcOrd="0" destOrd="0" parTransId="{8B75FFAC-8973-4602-BEA1-B71A0B2F7D53}" sibTransId="{ADCE9061-4E08-4D44-8847-D1B9BBD02AE7}"/>
    <dgm:cxn modelId="{B0900FF6-CF31-48DE-AD21-63496E3F974F}" type="presOf" srcId="{2999B8C8-4E93-477E-A54E-A8CAE7097A4D}" destId="{A348B588-344C-4BA8-854D-C0FB73CE2BB2}" srcOrd="0" destOrd="0" presId="urn:microsoft.com/office/officeart/2005/8/layout/pList2"/>
    <dgm:cxn modelId="{9B94115B-6961-44BB-93F8-D13B3A5BA0CE}" type="presOf" srcId="{1C03C568-22E5-44D1-97E8-7BD3D9E36FF7}" destId="{0F1C5B82-CE91-43AF-B9E2-C2EC19F19E67}" srcOrd="0" destOrd="0" presId="urn:microsoft.com/office/officeart/2005/8/layout/pList2"/>
    <dgm:cxn modelId="{F4C5CC59-9C5C-424C-B866-24C9663B6B8F}" srcId="{2999B8C8-4E93-477E-A54E-A8CAE7097A4D}" destId="{1C03C568-22E5-44D1-97E8-7BD3D9E36FF7}" srcOrd="0" destOrd="0" parTransId="{00D92407-F904-4071-92C6-DB76EE950F65}" sibTransId="{C4103F0B-4848-4B37-AF36-FA544D67DD19}"/>
    <dgm:cxn modelId="{5FED2E49-36D6-467A-ACAA-54A60C793661}" type="presOf" srcId="{139E647C-2A0C-43DC-9C89-599BD2D9252B}" destId="{0F1C5B82-CE91-43AF-B9E2-C2EC19F19E67}" srcOrd="0" destOrd="2" presId="urn:microsoft.com/office/officeart/2005/8/layout/pList2"/>
    <dgm:cxn modelId="{2180510B-3F0C-47BA-81A5-426669D6FCBD}" srcId="{2999B8C8-4E93-477E-A54E-A8CAE7097A4D}" destId="{F766A298-13EB-427D-A944-2AAA63C24AFE}" srcOrd="2" destOrd="0" parTransId="{40A66942-031C-4EDB-B115-2BD20711AA8B}" sibTransId="{4578ADAA-7028-40D4-BDCD-5EDF71D11842}"/>
    <dgm:cxn modelId="{6FAEC4CB-6E8B-44CA-A6E9-615816629DA9}" srcId="{1C03C568-22E5-44D1-97E8-7BD3D9E36FF7}" destId="{139E647C-2A0C-43DC-9C89-599BD2D9252B}" srcOrd="1" destOrd="0" parTransId="{4F353E3E-646D-4236-8D39-CE6516F09CD5}" sibTransId="{E54F218A-27F0-49F8-B6BB-220FEF12FE86}"/>
    <dgm:cxn modelId="{7B40A2EB-CB61-4D80-9F99-8FEEFF30DF28}" type="presOf" srcId="{53C61469-608E-4593-B260-A40FE78678DE}" destId="{661BBCA4-AEF5-4276-9090-4542191C9AAB}" srcOrd="0" destOrd="2" presId="urn:microsoft.com/office/officeart/2005/8/layout/pList2"/>
    <dgm:cxn modelId="{4664A86C-CF3A-448C-94E7-97EE4DA0D588}" type="presOf" srcId="{C4103F0B-4848-4B37-AF36-FA544D67DD19}" destId="{AF2C8DBF-A583-4FEB-A85D-E2431F440D20}" srcOrd="0" destOrd="0" presId="urn:microsoft.com/office/officeart/2005/8/layout/pList2"/>
    <dgm:cxn modelId="{4C478783-1E7A-4A82-9412-5EDF1B46A785}" type="presOf" srcId="{5695C9EB-F54B-4F25-906E-C63DAC838AB7}" destId="{1FC2CC50-1C7B-412B-876D-20903F707FA7}" srcOrd="0" destOrd="0" presId="urn:microsoft.com/office/officeart/2005/8/layout/pList2"/>
    <dgm:cxn modelId="{FA410CF6-611B-44DB-BB83-71D68524DB77}" srcId="{F766A298-13EB-427D-A944-2AAA63C24AFE}" destId="{53C61469-608E-4593-B260-A40FE78678DE}" srcOrd="1" destOrd="0" parTransId="{AF52B2E0-E740-4FB3-8122-4C4813808AE7}" sibTransId="{9571D62B-6B94-4032-8FF1-DD643EFF8C56}"/>
    <dgm:cxn modelId="{8A15436E-46FE-4B05-B173-BE79C9ACA682}" srcId="{F766A298-13EB-427D-A944-2AAA63C24AFE}" destId="{034AE531-41D8-4170-9F7C-A6A8CB3CEFE6}" srcOrd="0" destOrd="0" parTransId="{EB76857B-0DA4-4C90-B3E7-D049F6D7BD68}" sibTransId="{513FC326-AC9B-450E-9562-9D1D16D651A7}"/>
    <dgm:cxn modelId="{C1B68B5C-4436-445F-A19B-6462B96C077B}" srcId="{2999B8C8-4E93-477E-A54E-A8CAE7097A4D}" destId="{5695C9EB-F54B-4F25-906E-C63DAC838AB7}" srcOrd="1" destOrd="0" parTransId="{361995F5-383F-4055-9A1B-E268625FD4DF}" sibTransId="{4A9321D8-EB63-4331-8470-F3BE03830A90}"/>
    <dgm:cxn modelId="{00D4E294-E1DD-43FD-8C11-C2E8C3A93462}" type="presOf" srcId="{CB3356E9-38DF-496C-A1B5-7C3A2E2D6243}" destId="{530D8098-75C8-41B2-8CEB-974C217231EE}" srcOrd="0" destOrd="0" presId="urn:microsoft.com/office/officeart/2005/8/layout/pList2"/>
    <dgm:cxn modelId="{CB5C0AE3-6098-4983-A393-C1A857D66FFC}" type="presOf" srcId="{F766A298-13EB-427D-A944-2AAA63C24AFE}" destId="{661BBCA4-AEF5-4276-9090-4542191C9AAB}" srcOrd="0" destOrd="0" presId="urn:microsoft.com/office/officeart/2005/8/layout/pList2"/>
    <dgm:cxn modelId="{C44C3567-D8D3-48F0-8EBA-0D521FD3A6AE}" type="presParOf" srcId="{A348B588-344C-4BA8-854D-C0FB73CE2BB2}" destId="{8BAA813B-50A8-494A-A7A0-68E7C1C22117}" srcOrd="0" destOrd="0" presId="urn:microsoft.com/office/officeart/2005/8/layout/pList2"/>
    <dgm:cxn modelId="{0AD251A5-1202-48AD-BC12-0539BECDFA43}" type="presParOf" srcId="{A348B588-344C-4BA8-854D-C0FB73CE2BB2}" destId="{633BBEB9-6FED-41EB-8E81-725FBF1EEBAA}" srcOrd="1" destOrd="0" presId="urn:microsoft.com/office/officeart/2005/8/layout/pList2"/>
    <dgm:cxn modelId="{CE84059E-216A-426F-AB41-AFC2EBA9E672}" type="presParOf" srcId="{633BBEB9-6FED-41EB-8E81-725FBF1EEBAA}" destId="{0298A20B-1CFC-4521-BB77-69038BBFBD18}" srcOrd="0" destOrd="0" presId="urn:microsoft.com/office/officeart/2005/8/layout/pList2"/>
    <dgm:cxn modelId="{63579556-615B-444D-9E82-0940ECC62166}" type="presParOf" srcId="{0298A20B-1CFC-4521-BB77-69038BBFBD18}" destId="{0F1C5B82-CE91-43AF-B9E2-C2EC19F19E67}" srcOrd="0" destOrd="0" presId="urn:microsoft.com/office/officeart/2005/8/layout/pList2"/>
    <dgm:cxn modelId="{5D2BE3A5-675E-4F53-BFDB-26808194BC8A}" type="presParOf" srcId="{0298A20B-1CFC-4521-BB77-69038BBFBD18}" destId="{1222495B-3508-4E1A-993F-C9CD99C33D6C}" srcOrd="1" destOrd="0" presId="urn:microsoft.com/office/officeart/2005/8/layout/pList2"/>
    <dgm:cxn modelId="{620E9310-519F-415C-97ED-720C537879A4}" type="presParOf" srcId="{0298A20B-1CFC-4521-BB77-69038BBFBD18}" destId="{BA41E7C3-48AB-442C-A46D-0DAFF6332486}" srcOrd="2" destOrd="0" presId="urn:microsoft.com/office/officeart/2005/8/layout/pList2"/>
    <dgm:cxn modelId="{B95CD317-4CE1-4E88-8C78-44A634CCCAC7}" type="presParOf" srcId="{633BBEB9-6FED-41EB-8E81-725FBF1EEBAA}" destId="{AF2C8DBF-A583-4FEB-A85D-E2431F440D20}" srcOrd="1" destOrd="0" presId="urn:microsoft.com/office/officeart/2005/8/layout/pList2"/>
    <dgm:cxn modelId="{7844B930-DC5B-4325-BEF5-D0CE2739B4DF}" type="presParOf" srcId="{633BBEB9-6FED-41EB-8E81-725FBF1EEBAA}" destId="{87930178-4A75-4EC2-8D8D-70033B8208B4}" srcOrd="2" destOrd="0" presId="urn:microsoft.com/office/officeart/2005/8/layout/pList2"/>
    <dgm:cxn modelId="{0B7298DD-FA3F-438E-91A8-123655F8B0DD}" type="presParOf" srcId="{87930178-4A75-4EC2-8D8D-70033B8208B4}" destId="{1FC2CC50-1C7B-412B-876D-20903F707FA7}" srcOrd="0" destOrd="0" presId="urn:microsoft.com/office/officeart/2005/8/layout/pList2"/>
    <dgm:cxn modelId="{4FE621AC-290D-43A7-8463-BC1B5E55807C}" type="presParOf" srcId="{87930178-4A75-4EC2-8D8D-70033B8208B4}" destId="{AC0A4E25-9FDF-4D63-96F6-6B98B06B8A10}" srcOrd="1" destOrd="0" presId="urn:microsoft.com/office/officeart/2005/8/layout/pList2"/>
    <dgm:cxn modelId="{942059FA-DECC-4892-A7DE-C034939C72D8}" type="presParOf" srcId="{87930178-4A75-4EC2-8D8D-70033B8208B4}" destId="{14E03A03-4C30-49EC-90B1-4B88CDF1F6C3}" srcOrd="2" destOrd="0" presId="urn:microsoft.com/office/officeart/2005/8/layout/pList2"/>
    <dgm:cxn modelId="{FA14CF05-D967-44AB-A26C-F2E66892C63C}" type="presParOf" srcId="{633BBEB9-6FED-41EB-8E81-725FBF1EEBAA}" destId="{E2A35E69-6F3F-40FA-BF7A-E0BB51F5C123}" srcOrd="3" destOrd="0" presId="urn:microsoft.com/office/officeart/2005/8/layout/pList2"/>
    <dgm:cxn modelId="{6F2C71AD-BD55-48DF-8C61-0107507F304B}" type="presParOf" srcId="{633BBEB9-6FED-41EB-8E81-725FBF1EEBAA}" destId="{E80609A6-8E8D-4A7B-8F03-4121A051DA07}" srcOrd="4" destOrd="0" presId="urn:microsoft.com/office/officeart/2005/8/layout/pList2"/>
    <dgm:cxn modelId="{DC1DE57E-BBB6-4A38-8BF6-B57E235E1892}" type="presParOf" srcId="{E80609A6-8E8D-4A7B-8F03-4121A051DA07}" destId="{661BBCA4-AEF5-4276-9090-4542191C9AAB}" srcOrd="0" destOrd="0" presId="urn:microsoft.com/office/officeart/2005/8/layout/pList2"/>
    <dgm:cxn modelId="{143F3D7B-4012-4607-850C-F7ED09FC801B}" type="presParOf" srcId="{E80609A6-8E8D-4A7B-8F03-4121A051DA07}" destId="{2BC310FE-BD18-455A-B53C-027911FE1DE5}" srcOrd="1" destOrd="0" presId="urn:microsoft.com/office/officeart/2005/8/layout/pList2"/>
    <dgm:cxn modelId="{AC74DFDA-0231-4254-9E79-A87AAC80ED39}" type="presParOf" srcId="{E80609A6-8E8D-4A7B-8F03-4121A051DA07}" destId="{5888F663-51E4-4F0F-AC7B-B416CE88F451}" srcOrd="2" destOrd="0" presId="urn:microsoft.com/office/officeart/2005/8/layout/pList2"/>
    <dgm:cxn modelId="{0EFAC5CE-BDCD-4614-9F61-97A2643014B0}" type="presParOf" srcId="{633BBEB9-6FED-41EB-8E81-725FBF1EEBAA}" destId="{6CD62163-A921-4336-B693-37E0DB640E64}" srcOrd="5" destOrd="0" presId="urn:microsoft.com/office/officeart/2005/8/layout/pList2"/>
    <dgm:cxn modelId="{15A63295-CF59-4539-B15B-277BF3236C5C}" type="presParOf" srcId="{633BBEB9-6FED-41EB-8E81-725FBF1EEBAA}" destId="{0083FE5F-EF2A-4BE3-B8B1-A11CAF63B28D}" srcOrd="6" destOrd="0" presId="urn:microsoft.com/office/officeart/2005/8/layout/pList2"/>
    <dgm:cxn modelId="{CC2372CF-D8D7-4F1A-8A2B-EF9630BF654A}" type="presParOf" srcId="{0083FE5F-EF2A-4BE3-B8B1-A11CAF63B28D}" destId="{530D8098-75C8-41B2-8CEB-974C217231EE}" srcOrd="0" destOrd="0" presId="urn:microsoft.com/office/officeart/2005/8/layout/pList2"/>
    <dgm:cxn modelId="{628A7FB4-26F9-4D30-9BE3-360B20BAC001}" type="presParOf" srcId="{0083FE5F-EF2A-4BE3-B8B1-A11CAF63B28D}" destId="{179747B5-B1AA-426A-9A76-0B8FA3FCDF4E}" srcOrd="1" destOrd="0" presId="urn:microsoft.com/office/officeart/2005/8/layout/pList2"/>
    <dgm:cxn modelId="{0B966B1B-27DE-4681-BA7B-966EC8C8FEC1}" type="presParOf" srcId="{0083FE5F-EF2A-4BE3-B8B1-A11CAF63B28D}" destId="{1C8693C2-773C-4726-B20F-33ABC9DE583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87085B-22CE-4B22-94BD-805C23848B9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54C04D4-4BA2-49E2-AEED-27F8219F3809}">
      <dgm:prSet phldrT="[文本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anchor="b" anchorCtr="0"/>
        <a:lstStyle/>
        <a:p>
          <a:r>
            <a:rPr lang="en-US" sz="1200" b="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Constant temperature and humidity laboratory</a:t>
          </a:r>
          <a:endParaRPr lang="zh-CN" altLang="en-US" sz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37B2CB3-BB88-41C7-9119-ACD27435B27F}" type="parTrans" cxnId="{181FE991-6C86-4A6E-99D7-0E4988FB139B}">
      <dgm:prSet/>
      <dgm:spPr/>
      <dgm:t>
        <a:bodyPr/>
        <a:lstStyle/>
        <a:p>
          <a:endParaRPr lang="zh-CN" altLang="en-US"/>
        </a:p>
      </dgm:t>
    </dgm:pt>
    <dgm:pt modelId="{2793BA0F-3AAB-4E2C-ABCC-B5495D3EA13D}" type="sibTrans" cxnId="{181FE991-6C86-4A6E-99D7-0E4988FB139B}">
      <dgm:prSet/>
      <dgm:spPr/>
      <dgm:t>
        <a:bodyPr/>
        <a:lstStyle/>
        <a:p>
          <a:endParaRPr lang="zh-CN" altLang="en-US"/>
        </a:p>
      </dgm:t>
    </dgm:pt>
    <dgm:pt modelId="{0E77F1EA-2CED-4177-8CA6-1F0A482D9F5A}">
      <dgm:prSet phldrT="[文本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 anchor="b" anchorCtr="0"/>
        <a:lstStyle/>
        <a:p>
          <a:endParaRPr lang="zh-CN" altLang="en-US" sz="1200" dirty="0">
            <a:solidFill>
              <a:srgbClr val="FF0000"/>
            </a:solidFill>
          </a:endParaRPr>
        </a:p>
      </dgm:t>
    </dgm:pt>
    <dgm:pt modelId="{F7392F55-AEBF-4EA3-B459-11F4A07190A7}" type="parTrans" cxnId="{A2A134E5-45BF-4F91-AE60-BD751886E837}">
      <dgm:prSet/>
      <dgm:spPr/>
      <dgm:t>
        <a:bodyPr/>
        <a:lstStyle/>
        <a:p>
          <a:endParaRPr lang="zh-CN" altLang="en-US"/>
        </a:p>
      </dgm:t>
    </dgm:pt>
    <dgm:pt modelId="{5BA761CC-70E9-4399-BB99-845C31449D4E}" type="sibTrans" cxnId="{A2A134E5-45BF-4F91-AE60-BD751886E837}">
      <dgm:prSet/>
      <dgm:spPr/>
      <dgm:t>
        <a:bodyPr/>
        <a:lstStyle/>
        <a:p>
          <a:endParaRPr lang="zh-CN" altLang="en-US"/>
        </a:p>
      </dgm:t>
    </dgm:pt>
    <dgm:pt modelId="{F2CB6685-E389-4D31-ACAA-E2CF3F54C0B8}">
      <dgm:prSet phldrT="[文本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 anchor="b" anchorCtr="0"/>
        <a:lstStyle/>
        <a:p>
          <a:endParaRPr lang="zh-CN" altLang="en-US" sz="1200" dirty="0">
            <a:solidFill>
              <a:srgbClr val="FF0000"/>
            </a:solidFill>
          </a:endParaRPr>
        </a:p>
      </dgm:t>
    </dgm:pt>
    <dgm:pt modelId="{3B111DE8-749C-4A65-A98F-43E8E1206D9A}" type="parTrans" cxnId="{1D5EFF91-45BC-48BC-A1D2-C3C2DC997816}">
      <dgm:prSet/>
      <dgm:spPr/>
      <dgm:t>
        <a:bodyPr/>
        <a:lstStyle/>
        <a:p>
          <a:endParaRPr lang="zh-CN" altLang="en-US"/>
        </a:p>
      </dgm:t>
    </dgm:pt>
    <dgm:pt modelId="{D3EBD447-2D91-42AB-89C3-FFF4A7931973}" type="sibTrans" cxnId="{1D5EFF91-45BC-48BC-A1D2-C3C2DC997816}">
      <dgm:prSet/>
      <dgm:spPr/>
      <dgm:t>
        <a:bodyPr/>
        <a:lstStyle/>
        <a:p>
          <a:endParaRPr lang="zh-CN" altLang="en-US"/>
        </a:p>
      </dgm:t>
    </dgm:pt>
    <dgm:pt modelId="{A62E7AEB-7D0F-43D4-86DB-03D453461543}">
      <dgm:prSet phldrT="[文本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 anchor="b" anchorCtr="0"/>
        <a:lstStyle/>
        <a:p>
          <a:endParaRPr lang="zh-CN" altLang="en-US" sz="1200" dirty="0">
            <a:solidFill>
              <a:srgbClr val="C00000"/>
            </a:solidFill>
          </a:endParaRPr>
        </a:p>
      </dgm:t>
    </dgm:pt>
    <dgm:pt modelId="{6B37F1DB-8127-4861-96A9-FCE64999ABC4}" type="parTrans" cxnId="{E36AD5F5-AEB2-4914-A67F-FF0038F6EE40}">
      <dgm:prSet/>
      <dgm:spPr/>
      <dgm:t>
        <a:bodyPr/>
        <a:lstStyle/>
        <a:p>
          <a:endParaRPr lang="zh-CN" altLang="en-US"/>
        </a:p>
      </dgm:t>
    </dgm:pt>
    <dgm:pt modelId="{E7B4FD65-1B7E-40A4-8DDE-645FBAEEE589}" type="sibTrans" cxnId="{E36AD5F5-AEB2-4914-A67F-FF0038F6EE40}">
      <dgm:prSet/>
      <dgm:spPr/>
      <dgm:t>
        <a:bodyPr/>
        <a:lstStyle/>
        <a:p>
          <a:endParaRPr lang="zh-CN" altLang="en-US"/>
        </a:p>
      </dgm:t>
    </dgm:pt>
    <dgm:pt modelId="{C5491B30-34D8-4759-B212-FFB64D55C3EA}">
      <dgm:prSet phldrT="[文本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 anchor="b" anchorCtr="0"/>
        <a:lstStyle/>
        <a:p>
          <a:endParaRPr lang="zh-CN" altLang="en-US" sz="1200" dirty="0">
            <a:solidFill>
              <a:srgbClr val="C00000"/>
            </a:solidFill>
          </a:endParaRPr>
        </a:p>
      </dgm:t>
    </dgm:pt>
    <dgm:pt modelId="{CE16AFD4-C306-4375-955F-42C472438685}" type="parTrans" cxnId="{94F840C6-B708-4717-BCAC-A5CE94FBF767}">
      <dgm:prSet/>
      <dgm:spPr/>
      <dgm:t>
        <a:bodyPr/>
        <a:lstStyle/>
        <a:p>
          <a:endParaRPr lang="zh-CN" altLang="en-US"/>
        </a:p>
      </dgm:t>
    </dgm:pt>
    <dgm:pt modelId="{C646DE1C-9DA5-41E9-8171-318966CA176F}" type="sibTrans" cxnId="{94F840C6-B708-4717-BCAC-A5CE94FBF767}">
      <dgm:prSet/>
      <dgm:spPr/>
      <dgm:t>
        <a:bodyPr/>
        <a:lstStyle/>
        <a:p>
          <a:endParaRPr lang="zh-CN" altLang="en-US"/>
        </a:p>
      </dgm:t>
    </dgm:pt>
    <dgm:pt modelId="{9B3227B0-8BD1-4265-976A-7948FF07CA68}">
      <dgm:prSet phldrT="[文本]"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 anchor="b" anchorCtr="0"/>
        <a:lstStyle/>
        <a:p>
          <a:endParaRPr lang="zh-CN" altLang="en-US" sz="1200" dirty="0">
            <a:solidFill>
              <a:srgbClr val="C00000"/>
            </a:solidFill>
          </a:endParaRPr>
        </a:p>
      </dgm:t>
    </dgm:pt>
    <dgm:pt modelId="{36C4DACD-076A-4EAB-8AB8-9A22B2ABB63D}" type="parTrans" cxnId="{BDC7104B-CDC2-4596-ADC4-1553BA9B8C3D}">
      <dgm:prSet/>
      <dgm:spPr/>
      <dgm:t>
        <a:bodyPr/>
        <a:lstStyle/>
        <a:p>
          <a:endParaRPr lang="zh-CN" altLang="en-US"/>
        </a:p>
      </dgm:t>
    </dgm:pt>
    <dgm:pt modelId="{5ED04C23-8C5F-4B5B-91EE-B4E952B8A1C7}" type="sibTrans" cxnId="{BDC7104B-CDC2-4596-ADC4-1553BA9B8C3D}">
      <dgm:prSet/>
      <dgm:spPr/>
      <dgm:t>
        <a:bodyPr/>
        <a:lstStyle/>
        <a:p>
          <a:endParaRPr lang="zh-CN" altLang="en-US"/>
        </a:p>
      </dgm:t>
    </dgm:pt>
    <dgm:pt modelId="{BD70C786-F134-4E09-BF7A-DB4716814D64}">
      <dgm:prSet/>
      <dgm:spPr/>
      <dgm:t>
        <a:bodyPr/>
        <a:lstStyle/>
        <a:p>
          <a:endParaRPr lang="zh-CN" altLang="en-US" dirty="0"/>
        </a:p>
      </dgm:t>
    </dgm:pt>
    <dgm:pt modelId="{8D990E5A-BA33-4C8A-B554-AB6BC0F45444}" type="parTrans" cxnId="{38813EBB-7C1E-48D0-A476-5041306A1BBE}">
      <dgm:prSet/>
      <dgm:spPr/>
      <dgm:t>
        <a:bodyPr/>
        <a:lstStyle/>
        <a:p>
          <a:endParaRPr lang="zh-CN" altLang="en-US"/>
        </a:p>
      </dgm:t>
    </dgm:pt>
    <dgm:pt modelId="{273A323A-EC63-4C5A-883B-C2B453C106BD}" type="sibTrans" cxnId="{38813EBB-7C1E-48D0-A476-5041306A1BBE}">
      <dgm:prSet/>
      <dgm:spPr/>
      <dgm:t>
        <a:bodyPr/>
        <a:lstStyle/>
        <a:p>
          <a:endParaRPr lang="zh-CN" altLang="en-US"/>
        </a:p>
      </dgm:t>
    </dgm:pt>
    <dgm:pt modelId="{8CD9CF58-2CA1-408E-B20F-37C13D750408}" type="pres">
      <dgm:prSet presAssocID="{2887085B-22CE-4B22-94BD-805C23848B9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745A48B-4443-4599-B810-35D01FA50C3A}" type="pres">
      <dgm:prSet presAssocID="{A54C04D4-4BA2-49E2-AEED-27F8219F3809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C75569FB-07E2-485D-B51C-123CBD8C2E8A}" type="pres">
      <dgm:prSet presAssocID="{BD70C786-F134-4E09-BF7A-DB4716814D6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BDD817F-A038-4FF3-B516-0644DF1311DB}" type="pres">
      <dgm:prSet presAssocID="{BD70C786-F134-4E09-BF7A-DB4716814D64}" presName="dummy" presStyleCnt="0"/>
      <dgm:spPr/>
    </dgm:pt>
    <dgm:pt modelId="{E13E6FD0-73F0-4FE8-8011-F1C5EB397B4C}" type="pres">
      <dgm:prSet presAssocID="{273A323A-EC63-4C5A-883B-C2B453C106BD}" presName="sibTrans" presStyleLbl="sibTrans2D1" presStyleIdx="0" presStyleCnt="6"/>
      <dgm:spPr/>
      <dgm:t>
        <a:bodyPr/>
        <a:lstStyle/>
        <a:p>
          <a:endParaRPr lang="zh-CN" altLang="en-US"/>
        </a:p>
      </dgm:t>
    </dgm:pt>
    <dgm:pt modelId="{FC72A3DE-D32C-44BF-8D52-D496F1992F7C}" type="pres">
      <dgm:prSet presAssocID="{0E77F1EA-2CED-4177-8CA6-1F0A482D9F5A}" presName="node" presStyleLbl="node1" presStyleIdx="1" presStyleCnt="6" custScaleX="86766" custScaleY="8303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94976E-8313-48E9-A079-B8BC9F142DC9}" type="pres">
      <dgm:prSet presAssocID="{0E77F1EA-2CED-4177-8CA6-1F0A482D9F5A}" presName="dummy" presStyleCnt="0"/>
      <dgm:spPr/>
    </dgm:pt>
    <dgm:pt modelId="{6D917105-30D2-4402-9418-E12ADA241806}" type="pres">
      <dgm:prSet presAssocID="{5BA761CC-70E9-4399-BB99-845C31449D4E}" presName="sibTrans" presStyleLbl="sibTrans2D1" presStyleIdx="1" presStyleCnt="6"/>
      <dgm:spPr/>
      <dgm:t>
        <a:bodyPr/>
        <a:lstStyle/>
        <a:p>
          <a:endParaRPr lang="zh-CN" altLang="en-US"/>
        </a:p>
      </dgm:t>
    </dgm:pt>
    <dgm:pt modelId="{7A3C26C1-DF44-4EAA-8856-5DE653D9A4A8}" type="pres">
      <dgm:prSet presAssocID="{F2CB6685-E389-4D31-ACAA-E2CF3F54C0B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05FECB-1AD3-44A5-85E1-8A685259EB5A}" type="pres">
      <dgm:prSet presAssocID="{F2CB6685-E389-4D31-ACAA-E2CF3F54C0B8}" presName="dummy" presStyleCnt="0"/>
      <dgm:spPr/>
    </dgm:pt>
    <dgm:pt modelId="{26BF3B16-94F6-4742-AF29-CC24AAE8CD50}" type="pres">
      <dgm:prSet presAssocID="{D3EBD447-2D91-42AB-89C3-FFF4A7931973}" presName="sibTrans" presStyleLbl="sibTrans2D1" presStyleIdx="2" presStyleCnt="6"/>
      <dgm:spPr/>
      <dgm:t>
        <a:bodyPr/>
        <a:lstStyle/>
        <a:p>
          <a:endParaRPr lang="zh-CN" altLang="en-US"/>
        </a:p>
      </dgm:t>
    </dgm:pt>
    <dgm:pt modelId="{DCF85771-4979-40AD-8D6F-C0169528A27C}" type="pres">
      <dgm:prSet presAssocID="{A62E7AEB-7D0F-43D4-86DB-03D45346154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48F94D6-9345-4417-992B-084E00C52316}" type="pres">
      <dgm:prSet presAssocID="{A62E7AEB-7D0F-43D4-86DB-03D453461543}" presName="dummy" presStyleCnt="0"/>
      <dgm:spPr/>
    </dgm:pt>
    <dgm:pt modelId="{A45B5128-F4FA-477F-918F-3185929EB1F8}" type="pres">
      <dgm:prSet presAssocID="{E7B4FD65-1B7E-40A4-8DDE-645FBAEEE589}" presName="sibTrans" presStyleLbl="sibTrans2D1" presStyleIdx="3" presStyleCnt="6"/>
      <dgm:spPr/>
      <dgm:t>
        <a:bodyPr/>
        <a:lstStyle/>
        <a:p>
          <a:endParaRPr lang="zh-CN" altLang="en-US"/>
        </a:p>
      </dgm:t>
    </dgm:pt>
    <dgm:pt modelId="{7EA26080-9050-4DFE-8594-ED14839FF98C}" type="pres">
      <dgm:prSet presAssocID="{9B3227B0-8BD1-4265-976A-7948FF07CA6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6249940-F89B-4D21-B530-5A7B510918A3}" type="pres">
      <dgm:prSet presAssocID="{9B3227B0-8BD1-4265-976A-7948FF07CA68}" presName="dummy" presStyleCnt="0"/>
      <dgm:spPr/>
    </dgm:pt>
    <dgm:pt modelId="{CC72F97B-EF4E-48BA-A3E4-1299410FFE61}" type="pres">
      <dgm:prSet presAssocID="{5ED04C23-8C5F-4B5B-91EE-B4E952B8A1C7}" presName="sibTrans" presStyleLbl="sibTrans2D1" presStyleIdx="4" presStyleCnt="6"/>
      <dgm:spPr/>
      <dgm:t>
        <a:bodyPr/>
        <a:lstStyle/>
        <a:p>
          <a:endParaRPr lang="zh-CN" altLang="en-US"/>
        </a:p>
      </dgm:t>
    </dgm:pt>
    <dgm:pt modelId="{0FD542E5-46A3-47C1-A827-1C5ED2BF411B}" type="pres">
      <dgm:prSet presAssocID="{C5491B30-34D8-4759-B212-FFB64D55C3EA}" presName="node" presStyleLbl="node1" presStyleIdx="5" presStyleCnt="6" custScaleX="95895" custScaleY="9319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92326AD-4D76-433C-BEF8-66D118E56FA8}" type="pres">
      <dgm:prSet presAssocID="{C5491B30-34D8-4759-B212-FFB64D55C3EA}" presName="dummy" presStyleCnt="0"/>
      <dgm:spPr/>
    </dgm:pt>
    <dgm:pt modelId="{02301D75-1792-41D2-B888-B8D35420D6E6}" type="pres">
      <dgm:prSet presAssocID="{C646DE1C-9DA5-41E9-8171-318966CA176F}" presName="sibTrans" presStyleLbl="sibTrans2D1" presStyleIdx="5" presStyleCnt="6"/>
      <dgm:spPr/>
      <dgm:t>
        <a:bodyPr/>
        <a:lstStyle/>
        <a:p>
          <a:endParaRPr lang="zh-CN" altLang="en-US"/>
        </a:p>
      </dgm:t>
    </dgm:pt>
  </dgm:ptLst>
  <dgm:cxnLst>
    <dgm:cxn modelId="{7A17F3A5-FAD1-488A-851E-63E7E1742611}" type="presOf" srcId="{E7B4FD65-1B7E-40A4-8DDE-645FBAEEE589}" destId="{A45B5128-F4FA-477F-918F-3185929EB1F8}" srcOrd="0" destOrd="0" presId="urn:microsoft.com/office/officeart/2005/8/layout/radial6"/>
    <dgm:cxn modelId="{C15939E9-2309-46E1-B5AD-ED95EEAE1DB5}" type="presOf" srcId="{0E77F1EA-2CED-4177-8CA6-1F0A482D9F5A}" destId="{FC72A3DE-D32C-44BF-8D52-D496F1992F7C}" srcOrd="0" destOrd="0" presId="urn:microsoft.com/office/officeart/2005/8/layout/radial6"/>
    <dgm:cxn modelId="{181FE991-6C86-4A6E-99D7-0E4988FB139B}" srcId="{2887085B-22CE-4B22-94BD-805C23848B9B}" destId="{A54C04D4-4BA2-49E2-AEED-27F8219F3809}" srcOrd="0" destOrd="0" parTransId="{337B2CB3-BB88-41C7-9119-ACD27435B27F}" sibTransId="{2793BA0F-3AAB-4E2C-ABCC-B5495D3EA13D}"/>
    <dgm:cxn modelId="{997B1FE3-29BD-4183-824C-35004E2D70A0}" type="presOf" srcId="{9B3227B0-8BD1-4265-976A-7948FF07CA68}" destId="{7EA26080-9050-4DFE-8594-ED14839FF98C}" srcOrd="0" destOrd="0" presId="urn:microsoft.com/office/officeart/2005/8/layout/radial6"/>
    <dgm:cxn modelId="{4B178C94-0492-4F14-8D63-B2480F7854B5}" type="presOf" srcId="{2887085B-22CE-4B22-94BD-805C23848B9B}" destId="{8CD9CF58-2CA1-408E-B20F-37C13D750408}" srcOrd="0" destOrd="0" presId="urn:microsoft.com/office/officeart/2005/8/layout/radial6"/>
    <dgm:cxn modelId="{09830156-9B8C-46CE-868D-563E3C77712B}" type="presOf" srcId="{F2CB6685-E389-4D31-ACAA-E2CF3F54C0B8}" destId="{7A3C26C1-DF44-4EAA-8856-5DE653D9A4A8}" srcOrd="0" destOrd="0" presId="urn:microsoft.com/office/officeart/2005/8/layout/radial6"/>
    <dgm:cxn modelId="{A2A134E5-45BF-4F91-AE60-BD751886E837}" srcId="{A54C04D4-4BA2-49E2-AEED-27F8219F3809}" destId="{0E77F1EA-2CED-4177-8CA6-1F0A482D9F5A}" srcOrd="1" destOrd="0" parTransId="{F7392F55-AEBF-4EA3-B459-11F4A07190A7}" sibTransId="{5BA761CC-70E9-4399-BB99-845C31449D4E}"/>
    <dgm:cxn modelId="{19C7EAAF-B054-4C68-9E91-8FF518636E6B}" type="presOf" srcId="{5BA761CC-70E9-4399-BB99-845C31449D4E}" destId="{6D917105-30D2-4402-9418-E12ADA241806}" srcOrd="0" destOrd="0" presId="urn:microsoft.com/office/officeart/2005/8/layout/radial6"/>
    <dgm:cxn modelId="{E751B2C1-9DEE-4ED8-9266-D83755FA6122}" type="presOf" srcId="{C5491B30-34D8-4759-B212-FFB64D55C3EA}" destId="{0FD542E5-46A3-47C1-A827-1C5ED2BF411B}" srcOrd="0" destOrd="0" presId="urn:microsoft.com/office/officeart/2005/8/layout/radial6"/>
    <dgm:cxn modelId="{E36AD5F5-AEB2-4914-A67F-FF0038F6EE40}" srcId="{A54C04D4-4BA2-49E2-AEED-27F8219F3809}" destId="{A62E7AEB-7D0F-43D4-86DB-03D453461543}" srcOrd="3" destOrd="0" parTransId="{6B37F1DB-8127-4861-96A9-FCE64999ABC4}" sibTransId="{E7B4FD65-1B7E-40A4-8DDE-645FBAEEE589}"/>
    <dgm:cxn modelId="{AB09F8F4-AE1E-44AA-AC4B-ED94CA4C1BF3}" type="presOf" srcId="{A54C04D4-4BA2-49E2-AEED-27F8219F3809}" destId="{A745A48B-4443-4599-B810-35D01FA50C3A}" srcOrd="0" destOrd="0" presId="urn:microsoft.com/office/officeart/2005/8/layout/radial6"/>
    <dgm:cxn modelId="{1D5EFF91-45BC-48BC-A1D2-C3C2DC997816}" srcId="{A54C04D4-4BA2-49E2-AEED-27F8219F3809}" destId="{F2CB6685-E389-4D31-ACAA-E2CF3F54C0B8}" srcOrd="2" destOrd="0" parTransId="{3B111DE8-749C-4A65-A98F-43E8E1206D9A}" sibTransId="{D3EBD447-2D91-42AB-89C3-FFF4A7931973}"/>
    <dgm:cxn modelId="{36C53A9E-08CF-4F53-ADAD-06FD936A15CB}" type="presOf" srcId="{5ED04C23-8C5F-4B5B-91EE-B4E952B8A1C7}" destId="{CC72F97B-EF4E-48BA-A3E4-1299410FFE61}" srcOrd="0" destOrd="0" presId="urn:microsoft.com/office/officeart/2005/8/layout/radial6"/>
    <dgm:cxn modelId="{BDC7104B-CDC2-4596-ADC4-1553BA9B8C3D}" srcId="{A54C04D4-4BA2-49E2-AEED-27F8219F3809}" destId="{9B3227B0-8BD1-4265-976A-7948FF07CA68}" srcOrd="4" destOrd="0" parTransId="{36C4DACD-076A-4EAB-8AB8-9A22B2ABB63D}" sibTransId="{5ED04C23-8C5F-4B5B-91EE-B4E952B8A1C7}"/>
    <dgm:cxn modelId="{8DF26E71-0036-42C2-B4B5-C0E254D03393}" type="presOf" srcId="{A62E7AEB-7D0F-43D4-86DB-03D453461543}" destId="{DCF85771-4979-40AD-8D6F-C0169528A27C}" srcOrd="0" destOrd="0" presId="urn:microsoft.com/office/officeart/2005/8/layout/radial6"/>
    <dgm:cxn modelId="{9653FB88-0A8B-4E25-94FA-29FFA67EE3D3}" type="presOf" srcId="{D3EBD447-2D91-42AB-89C3-FFF4A7931973}" destId="{26BF3B16-94F6-4742-AF29-CC24AAE8CD50}" srcOrd="0" destOrd="0" presId="urn:microsoft.com/office/officeart/2005/8/layout/radial6"/>
    <dgm:cxn modelId="{AA9C6FBB-2FA5-4FBF-9634-9DE2E6337D4A}" type="presOf" srcId="{C646DE1C-9DA5-41E9-8171-318966CA176F}" destId="{02301D75-1792-41D2-B888-B8D35420D6E6}" srcOrd="0" destOrd="0" presId="urn:microsoft.com/office/officeart/2005/8/layout/radial6"/>
    <dgm:cxn modelId="{A66F4F00-99D8-4054-AE2A-DA8FF6A6F196}" type="presOf" srcId="{BD70C786-F134-4E09-BF7A-DB4716814D64}" destId="{C75569FB-07E2-485D-B51C-123CBD8C2E8A}" srcOrd="0" destOrd="0" presId="urn:microsoft.com/office/officeart/2005/8/layout/radial6"/>
    <dgm:cxn modelId="{17F808D7-976F-4050-A36F-4FD640E8946B}" type="presOf" srcId="{273A323A-EC63-4C5A-883B-C2B453C106BD}" destId="{E13E6FD0-73F0-4FE8-8011-F1C5EB397B4C}" srcOrd="0" destOrd="0" presId="urn:microsoft.com/office/officeart/2005/8/layout/radial6"/>
    <dgm:cxn modelId="{38813EBB-7C1E-48D0-A476-5041306A1BBE}" srcId="{A54C04D4-4BA2-49E2-AEED-27F8219F3809}" destId="{BD70C786-F134-4E09-BF7A-DB4716814D64}" srcOrd="0" destOrd="0" parTransId="{8D990E5A-BA33-4C8A-B554-AB6BC0F45444}" sibTransId="{273A323A-EC63-4C5A-883B-C2B453C106BD}"/>
    <dgm:cxn modelId="{94F840C6-B708-4717-BCAC-A5CE94FBF767}" srcId="{A54C04D4-4BA2-49E2-AEED-27F8219F3809}" destId="{C5491B30-34D8-4759-B212-FFB64D55C3EA}" srcOrd="5" destOrd="0" parTransId="{CE16AFD4-C306-4375-955F-42C472438685}" sibTransId="{C646DE1C-9DA5-41E9-8171-318966CA176F}"/>
    <dgm:cxn modelId="{1A6A9C24-6B0C-4E32-AE4F-96495A5D42B8}" type="presParOf" srcId="{8CD9CF58-2CA1-408E-B20F-37C13D750408}" destId="{A745A48B-4443-4599-B810-35D01FA50C3A}" srcOrd="0" destOrd="0" presId="urn:microsoft.com/office/officeart/2005/8/layout/radial6"/>
    <dgm:cxn modelId="{6131BE2F-FDFC-4938-A702-F06505B1A3AA}" type="presParOf" srcId="{8CD9CF58-2CA1-408E-B20F-37C13D750408}" destId="{C75569FB-07E2-485D-B51C-123CBD8C2E8A}" srcOrd="1" destOrd="0" presId="urn:microsoft.com/office/officeart/2005/8/layout/radial6"/>
    <dgm:cxn modelId="{46BD57E1-7CB0-45B7-B5D4-9C6B431812A6}" type="presParOf" srcId="{8CD9CF58-2CA1-408E-B20F-37C13D750408}" destId="{EBDD817F-A038-4FF3-B516-0644DF1311DB}" srcOrd="2" destOrd="0" presId="urn:microsoft.com/office/officeart/2005/8/layout/radial6"/>
    <dgm:cxn modelId="{0C777556-42B8-4627-9D8E-0AB037DF21B7}" type="presParOf" srcId="{8CD9CF58-2CA1-408E-B20F-37C13D750408}" destId="{E13E6FD0-73F0-4FE8-8011-F1C5EB397B4C}" srcOrd="3" destOrd="0" presId="urn:microsoft.com/office/officeart/2005/8/layout/radial6"/>
    <dgm:cxn modelId="{97426E81-D6C0-48DA-BB62-826A489CA9A8}" type="presParOf" srcId="{8CD9CF58-2CA1-408E-B20F-37C13D750408}" destId="{FC72A3DE-D32C-44BF-8D52-D496F1992F7C}" srcOrd="4" destOrd="0" presId="urn:microsoft.com/office/officeart/2005/8/layout/radial6"/>
    <dgm:cxn modelId="{7D23CE0F-5833-4380-9385-79986A35C52C}" type="presParOf" srcId="{8CD9CF58-2CA1-408E-B20F-37C13D750408}" destId="{A494976E-8313-48E9-A079-B8BC9F142DC9}" srcOrd="5" destOrd="0" presId="urn:microsoft.com/office/officeart/2005/8/layout/radial6"/>
    <dgm:cxn modelId="{40C5DE4B-8B60-412E-A53B-8D78B4C1A568}" type="presParOf" srcId="{8CD9CF58-2CA1-408E-B20F-37C13D750408}" destId="{6D917105-30D2-4402-9418-E12ADA241806}" srcOrd="6" destOrd="0" presId="urn:microsoft.com/office/officeart/2005/8/layout/radial6"/>
    <dgm:cxn modelId="{AE83C81B-7A7B-4A42-B31A-BC957A1637B8}" type="presParOf" srcId="{8CD9CF58-2CA1-408E-B20F-37C13D750408}" destId="{7A3C26C1-DF44-4EAA-8856-5DE653D9A4A8}" srcOrd="7" destOrd="0" presId="urn:microsoft.com/office/officeart/2005/8/layout/radial6"/>
    <dgm:cxn modelId="{8AD1532C-222C-4C0C-9EC4-48DA2880264B}" type="presParOf" srcId="{8CD9CF58-2CA1-408E-B20F-37C13D750408}" destId="{AC05FECB-1AD3-44A5-85E1-8A685259EB5A}" srcOrd="8" destOrd="0" presId="urn:microsoft.com/office/officeart/2005/8/layout/radial6"/>
    <dgm:cxn modelId="{22E85A29-1F14-4ADE-94A3-3BDB9CDFFCAF}" type="presParOf" srcId="{8CD9CF58-2CA1-408E-B20F-37C13D750408}" destId="{26BF3B16-94F6-4742-AF29-CC24AAE8CD50}" srcOrd="9" destOrd="0" presId="urn:microsoft.com/office/officeart/2005/8/layout/radial6"/>
    <dgm:cxn modelId="{E680F3DA-22ED-4FD5-98B5-F739D9A6C17C}" type="presParOf" srcId="{8CD9CF58-2CA1-408E-B20F-37C13D750408}" destId="{DCF85771-4979-40AD-8D6F-C0169528A27C}" srcOrd="10" destOrd="0" presId="urn:microsoft.com/office/officeart/2005/8/layout/radial6"/>
    <dgm:cxn modelId="{360C73C2-5BE7-4F94-B29A-C7C720DEDC69}" type="presParOf" srcId="{8CD9CF58-2CA1-408E-B20F-37C13D750408}" destId="{348F94D6-9345-4417-992B-084E00C52316}" srcOrd="11" destOrd="0" presId="urn:microsoft.com/office/officeart/2005/8/layout/radial6"/>
    <dgm:cxn modelId="{D85186F9-05C8-4D35-BCE6-8D296AFBF48E}" type="presParOf" srcId="{8CD9CF58-2CA1-408E-B20F-37C13D750408}" destId="{A45B5128-F4FA-477F-918F-3185929EB1F8}" srcOrd="12" destOrd="0" presId="urn:microsoft.com/office/officeart/2005/8/layout/radial6"/>
    <dgm:cxn modelId="{1BD7DE29-33A0-40E6-8447-B66B1D6B461A}" type="presParOf" srcId="{8CD9CF58-2CA1-408E-B20F-37C13D750408}" destId="{7EA26080-9050-4DFE-8594-ED14839FF98C}" srcOrd="13" destOrd="0" presId="urn:microsoft.com/office/officeart/2005/8/layout/radial6"/>
    <dgm:cxn modelId="{36AED68A-E6F4-4011-BADD-27E8C06EB173}" type="presParOf" srcId="{8CD9CF58-2CA1-408E-B20F-37C13D750408}" destId="{76249940-F89B-4D21-B530-5A7B510918A3}" srcOrd="14" destOrd="0" presId="urn:microsoft.com/office/officeart/2005/8/layout/radial6"/>
    <dgm:cxn modelId="{1E1168F0-0C3C-4148-9844-3C7E8DBAE96C}" type="presParOf" srcId="{8CD9CF58-2CA1-408E-B20F-37C13D750408}" destId="{CC72F97B-EF4E-48BA-A3E4-1299410FFE61}" srcOrd="15" destOrd="0" presId="urn:microsoft.com/office/officeart/2005/8/layout/radial6"/>
    <dgm:cxn modelId="{AD2D084F-BCD4-43EF-9C3A-7C6DB368CAD3}" type="presParOf" srcId="{8CD9CF58-2CA1-408E-B20F-37C13D750408}" destId="{0FD542E5-46A3-47C1-A827-1C5ED2BF411B}" srcOrd="16" destOrd="0" presId="urn:microsoft.com/office/officeart/2005/8/layout/radial6"/>
    <dgm:cxn modelId="{3524890D-105C-4F67-A7FC-CB98C91A5786}" type="presParOf" srcId="{8CD9CF58-2CA1-408E-B20F-37C13D750408}" destId="{892326AD-4D76-433C-BEF8-66D118E56FA8}" srcOrd="17" destOrd="0" presId="urn:microsoft.com/office/officeart/2005/8/layout/radial6"/>
    <dgm:cxn modelId="{B09237A0-E16F-4FB2-8BE5-DF749D842983}" type="presParOf" srcId="{8CD9CF58-2CA1-408E-B20F-37C13D750408}" destId="{02301D75-1792-41D2-B888-B8D35420D6E6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4756A-6DF3-4B1B-BAAE-36031343EFCA}">
      <dsp:nvSpPr>
        <dsp:cNvPr id="0" name=""/>
        <dsp:cNvSpPr/>
      </dsp:nvSpPr>
      <dsp:spPr>
        <a:xfrm rot="5400000">
          <a:off x="83630" y="835880"/>
          <a:ext cx="309797" cy="3526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C3070-A6D3-4020-9BD3-F2925EC7AD2C}">
      <dsp:nvSpPr>
        <dsp:cNvPr id="0" name=""/>
        <dsp:cNvSpPr/>
      </dsp:nvSpPr>
      <dsp:spPr>
        <a:xfrm>
          <a:off x="1552" y="492464"/>
          <a:ext cx="521516" cy="365044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1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>
              <a:latin typeface="Arial" pitchFamily="34" charset="0"/>
              <a:cs typeface="Arial" pitchFamily="34" charset="0"/>
            </a:rPr>
            <a:t>2003</a:t>
          </a:r>
          <a:endParaRPr lang="zh-CN" altLang="en-US" sz="1300" kern="1200" dirty="0">
            <a:latin typeface="Arial" pitchFamily="34" charset="0"/>
            <a:cs typeface="Arial" pitchFamily="34" charset="0"/>
          </a:endParaRPr>
        </a:p>
      </dsp:txBody>
      <dsp:txXfrm>
        <a:off x="19375" y="510287"/>
        <a:ext cx="485870" cy="329398"/>
      </dsp:txXfrm>
    </dsp:sp>
    <dsp:sp modelId="{B810FD0E-E868-4AF6-8793-F03B4FE03B87}">
      <dsp:nvSpPr>
        <dsp:cNvPr id="0" name=""/>
        <dsp:cNvSpPr/>
      </dsp:nvSpPr>
      <dsp:spPr>
        <a:xfrm>
          <a:off x="523068" y="527279"/>
          <a:ext cx="379301" cy="29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1D1215-0849-4D7C-8D55-04A0B07CC2AE}">
      <dsp:nvSpPr>
        <dsp:cNvPr id="0" name=""/>
        <dsp:cNvSpPr/>
      </dsp:nvSpPr>
      <dsp:spPr>
        <a:xfrm rot="5400000">
          <a:off x="516022" y="1245945"/>
          <a:ext cx="309797" cy="3526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23EBB-727D-4A65-8B30-BA98FEC5B8DE}">
      <dsp:nvSpPr>
        <dsp:cNvPr id="0" name=""/>
        <dsp:cNvSpPr/>
      </dsp:nvSpPr>
      <dsp:spPr>
        <a:xfrm>
          <a:off x="433945" y="902529"/>
          <a:ext cx="521516" cy="365044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1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>
              <a:latin typeface="Arial" pitchFamily="34" charset="0"/>
              <a:cs typeface="Arial" pitchFamily="34" charset="0"/>
            </a:rPr>
            <a:t>2006</a:t>
          </a:r>
          <a:endParaRPr lang="zh-CN" altLang="en-US" sz="1300" kern="1200" dirty="0">
            <a:latin typeface="Arial" pitchFamily="34" charset="0"/>
            <a:cs typeface="Arial" pitchFamily="34" charset="0"/>
          </a:endParaRPr>
        </a:p>
      </dsp:txBody>
      <dsp:txXfrm>
        <a:off x="451768" y="920352"/>
        <a:ext cx="485870" cy="329398"/>
      </dsp:txXfrm>
    </dsp:sp>
    <dsp:sp modelId="{F9B9925B-1829-4B7B-9B52-4F342D095F41}">
      <dsp:nvSpPr>
        <dsp:cNvPr id="0" name=""/>
        <dsp:cNvSpPr/>
      </dsp:nvSpPr>
      <dsp:spPr>
        <a:xfrm>
          <a:off x="955461" y="937344"/>
          <a:ext cx="379301" cy="29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BB1D5-E7B0-475E-945A-5192FF85C100}">
      <dsp:nvSpPr>
        <dsp:cNvPr id="0" name=""/>
        <dsp:cNvSpPr/>
      </dsp:nvSpPr>
      <dsp:spPr>
        <a:xfrm rot="5400000">
          <a:off x="948414" y="1656011"/>
          <a:ext cx="309797" cy="3526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7674C-0061-4730-BD83-5FA17D45D9A0}">
      <dsp:nvSpPr>
        <dsp:cNvPr id="0" name=""/>
        <dsp:cNvSpPr/>
      </dsp:nvSpPr>
      <dsp:spPr>
        <a:xfrm>
          <a:off x="866337" y="1312594"/>
          <a:ext cx="521516" cy="365044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2008</a:t>
          </a:r>
          <a:endParaRPr lang="zh-CN" altLang="en-US" sz="1300" kern="1200" dirty="0"/>
        </a:p>
      </dsp:txBody>
      <dsp:txXfrm>
        <a:off x="884160" y="1330417"/>
        <a:ext cx="485870" cy="329398"/>
      </dsp:txXfrm>
    </dsp:sp>
    <dsp:sp modelId="{AD115799-ABE7-4ECD-9317-2E2CB879D3EB}">
      <dsp:nvSpPr>
        <dsp:cNvPr id="0" name=""/>
        <dsp:cNvSpPr/>
      </dsp:nvSpPr>
      <dsp:spPr>
        <a:xfrm>
          <a:off x="1387853" y="1347410"/>
          <a:ext cx="379301" cy="29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58EF8A-6D13-4F0D-AC96-E25C43239B75}">
      <dsp:nvSpPr>
        <dsp:cNvPr id="0" name=""/>
        <dsp:cNvSpPr/>
      </dsp:nvSpPr>
      <dsp:spPr>
        <a:xfrm rot="5400000">
          <a:off x="1380807" y="2066076"/>
          <a:ext cx="309797" cy="3526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B1695-0FFF-43A6-B655-4DF2B843F82D}">
      <dsp:nvSpPr>
        <dsp:cNvPr id="0" name=""/>
        <dsp:cNvSpPr/>
      </dsp:nvSpPr>
      <dsp:spPr>
        <a:xfrm>
          <a:off x="1298729" y="1722659"/>
          <a:ext cx="521516" cy="365044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2009</a:t>
          </a:r>
          <a:endParaRPr lang="zh-CN" altLang="en-US" sz="1300" kern="1200" dirty="0"/>
        </a:p>
      </dsp:txBody>
      <dsp:txXfrm>
        <a:off x="1316552" y="1740482"/>
        <a:ext cx="485870" cy="329398"/>
      </dsp:txXfrm>
    </dsp:sp>
    <dsp:sp modelId="{462EC732-0F69-45D5-8FFA-D51FEDEE6195}">
      <dsp:nvSpPr>
        <dsp:cNvPr id="0" name=""/>
        <dsp:cNvSpPr/>
      </dsp:nvSpPr>
      <dsp:spPr>
        <a:xfrm>
          <a:off x="1820245" y="1757475"/>
          <a:ext cx="379301" cy="29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AA084-94CB-47CF-806D-D63479E8D92A}">
      <dsp:nvSpPr>
        <dsp:cNvPr id="0" name=""/>
        <dsp:cNvSpPr/>
      </dsp:nvSpPr>
      <dsp:spPr>
        <a:xfrm rot="5400000">
          <a:off x="1813199" y="2476141"/>
          <a:ext cx="309797" cy="3526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75DF5F-E9C5-483B-BAF5-7AFBB99442F3}">
      <dsp:nvSpPr>
        <dsp:cNvPr id="0" name=""/>
        <dsp:cNvSpPr/>
      </dsp:nvSpPr>
      <dsp:spPr>
        <a:xfrm>
          <a:off x="1731121" y="2132725"/>
          <a:ext cx="521516" cy="365044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2011</a:t>
          </a:r>
          <a:endParaRPr lang="zh-CN" altLang="en-US" sz="1300" kern="1200" dirty="0"/>
        </a:p>
      </dsp:txBody>
      <dsp:txXfrm>
        <a:off x="1748944" y="2150548"/>
        <a:ext cx="485870" cy="329398"/>
      </dsp:txXfrm>
    </dsp:sp>
    <dsp:sp modelId="{0247811B-6EAF-4996-AD86-177D4D28CD66}">
      <dsp:nvSpPr>
        <dsp:cNvPr id="0" name=""/>
        <dsp:cNvSpPr/>
      </dsp:nvSpPr>
      <dsp:spPr>
        <a:xfrm>
          <a:off x="2252637" y="2167540"/>
          <a:ext cx="379301" cy="29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CC16B-B5AE-4C63-A842-0EA14DE7815C}">
      <dsp:nvSpPr>
        <dsp:cNvPr id="0" name=""/>
        <dsp:cNvSpPr/>
      </dsp:nvSpPr>
      <dsp:spPr>
        <a:xfrm rot="5400000">
          <a:off x="2245591" y="2886206"/>
          <a:ext cx="309797" cy="3526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9B6C3E-E224-4900-9C82-1F722E4F33E2}">
      <dsp:nvSpPr>
        <dsp:cNvPr id="0" name=""/>
        <dsp:cNvSpPr/>
      </dsp:nvSpPr>
      <dsp:spPr>
        <a:xfrm>
          <a:off x="2163514" y="2542790"/>
          <a:ext cx="521516" cy="365044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2013</a:t>
          </a:r>
          <a:endParaRPr lang="zh-CN" altLang="en-US" sz="1300" kern="1200" dirty="0"/>
        </a:p>
      </dsp:txBody>
      <dsp:txXfrm>
        <a:off x="2181337" y="2560613"/>
        <a:ext cx="485870" cy="329398"/>
      </dsp:txXfrm>
    </dsp:sp>
    <dsp:sp modelId="{93D6CA0B-4E4F-4B8F-9131-FA0E26063FEC}">
      <dsp:nvSpPr>
        <dsp:cNvPr id="0" name=""/>
        <dsp:cNvSpPr/>
      </dsp:nvSpPr>
      <dsp:spPr>
        <a:xfrm>
          <a:off x="2685030" y="2577605"/>
          <a:ext cx="379301" cy="29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A9D569-4413-4203-A7F7-C5DF91CA0767}">
      <dsp:nvSpPr>
        <dsp:cNvPr id="0" name=""/>
        <dsp:cNvSpPr/>
      </dsp:nvSpPr>
      <dsp:spPr>
        <a:xfrm rot="5400000">
          <a:off x="2677983" y="3296272"/>
          <a:ext cx="309797" cy="3526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AA4FB7-BA1E-4E7E-BC72-0E05D9F34AAC}">
      <dsp:nvSpPr>
        <dsp:cNvPr id="0" name=""/>
        <dsp:cNvSpPr/>
      </dsp:nvSpPr>
      <dsp:spPr>
        <a:xfrm>
          <a:off x="2595906" y="2952855"/>
          <a:ext cx="521516" cy="365044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2016</a:t>
          </a:r>
          <a:endParaRPr lang="zh-CN" altLang="en-US" sz="1300" kern="1200" dirty="0"/>
        </a:p>
      </dsp:txBody>
      <dsp:txXfrm>
        <a:off x="2613729" y="2970678"/>
        <a:ext cx="485870" cy="329398"/>
      </dsp:txXfrm>
    </dsp:sp>
    <dsp:sp modelId="{6D012E38-2A6B-46D7-B927-7D8A1A90FB3E}">
      <dsp:nvSpPr>
        <dsp:cNvPr id="0" name=""/>
        <dsp:cNvSpPr/>
      </dsp:nvSpPr>
      <dsp:spPr>
        <a:xfrm>
          <a:off x="3117422" y="2987670"/>
          <a:ext cx="379301" cy="29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9081B-AE14-4FDD-B356-75D3249C0BA5}">
      <dsp:nvSpPr>
        <dsp:cNvPr id="0" name=""/>
        <dsp:cNvSpPr/>
      </dsp:nvSpPr>
      <dsp:spPr>
        <a:xfrm rot="5400000">
          <a:off x="3110375" y="3706337"/>
          <a:ext cx="309797" cy="3526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E7B43-EC32-4CE6-B132-A7DC2ECA1981}">
      <dsp:nvSpPr>
        <dsp:cNvPr id="0" name=""/>
        <dsp:cNvSpPr/>
      </dsp:nvSpPr>
      <dsp:spPr>
        <a:xfrm>
          <a:off x="3028298" y="3362920"/>
          <a:ext cx="521516" cy="365044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2019</a:t>
          </a:r>
          <a:endParaRPr lang="zh-CN" altLang="en-US" sz="1300" kern="1200" dirty="0"/>
        </a:p>
      </dsp:txBody>
      <dsp:txXfrm>
        <a:off x="3046121" y="3380743"/>
        <a:ext cx="485870" cy="329398"/>
      </dsp:txXfrm>
    </dsp:sp>
    <dsp:sp modelId="{2568AEE4-7705-4D1D-B4A0-FEC5BF422A69}">
      <dsp:nvSpPr>
        <dsp:cNvPr id="0" name=""/>
        <dsp:cNvSpPr/>
      </dsp:nvSpPr>
      <dsp:spPr>
        <a:xfrm>
          <a:off x="3549814" y="3397736"/>
          <a:ext cx="379301" cy="29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4C961-268C-4935-87CF-DD7A32B398AD}">
      <dsp:nvSpPr>
        <dsp:cNvPr id="0" name=""/>
        <dsp:cNvSpPr/>
      </dsp:nvSpPr>
      <dsp:spPr>
        <a:xfrm rot="5400000">
          <a:off x="3542768" y="4116402"/>
          <a:ext cx="309797" cy="3526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417C28-94C9-4225-AE7A-9A07581881A2}">
      <dsp:nvSpPr>
        <dsp:cNvPr id="0" name=""/>
        <dsp:cNvSpPr/>
      </dsp:nvSpPr>
      <dsp:spPr>
        <a:xfrm>
          <a:off x="3460690" y="3772986"/>
          <a:ext cx="521516" cy="365044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2020</a:t>
          </a:r>
          <a:endParaRPr lang="zh-CN" altLang="en-US" sz="1300" kern="1200" dirty="0"/>
        </a:p>
      </dsp:txBody>
      <dsp:txXfrm>
        <a:off x="3478513" y="3790809"/>
        <a:ext cx="485870" cy="329398"/>
      </dsp:txXfrm>
    </dsp:sp>
    <dsp:sp modelId="{C7AC00F8-E216-4805-90DD-6C495FFD1B1C}">
      <dsp:nvSpPr>
        <dsp:cNvPr id="0" name=""/>
        <dsp:cNvSpPr/>
      </dsp:nvSpPr>
      <dsp:spPr>
        <a:xfrm>
          <a:off x="3982206" y="3807801"/>
          <a:ext cx="379301" cy="29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F397C-0E65-442C-AB41-A3B197EF5D0C}">
      <dsp:nvSpPr>
        <dsp:cNvPr id="0" name=""/>
        <dsp:cNvSpPr/>
      </dsp:nvSpPr>
      <dsp:spPr>
        <a:xfrm>
          <a:off x="3893083" y="4183051"/>
          <a:ext cx="521516" cy="365044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2021</a:t>
          </a:r>
          <a:endParaRPr lang="zh-CN" altLang="en-US" sz="1300" kern="1200" dirty="0"/>
        </a:p>
      </dsp:txBody>
      <dsp:txXfrm>
        <a:off x="3910906" y="4200874"/>
        <a:ext cx="485870" cy="329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F06CF-B0D0-44FD-8ADF-90C8BA5FB0A4}">
      <dsp:nvSpPr>
        <dsp:cNvPr id="0" name=""/>
        <dsp:cNvSpPr/>
      </dsp:nvSpPr>
      <dsp:spPr>
        <a:xfrm>
          <a:off x="3326231" y="0"/>
          <a:ext cx="1019158" cy="682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b="1" kern="1200" dirty="0" smtClean="0">
              <a:latin typeface="Arial" pitchFamily="34" charset="0"/>
              <a:cs typeface="Arial" pitchFamily="34" charset="0"/>
            </a:rPr>
            <a:t>General Manager</a:t>
          </a:r>
          <a:endParaRPr lang="zh-CN" altLang="en-US" sz="1000" b="1" kern="1200" dirty="0">
            <a:latin typeface="Arial" pitchFamily="34" charset="0"/>
            <a:cs typeface="Arial" pitchFamily="34" charset="0"/>
          </a:endParaRPr>
        </a:p>
      </dsp:txBody>
      <dsp:txXfrm>
        <a:off x="3346214" y="19983"/>
        <a:ext cx="979192" cy="642311"/>
      </dsp:txXfrm>
    </dsp:sp>
    <dsp:sp modelId="{E0FC2F5C-5535-49E5-A55C-4D045B6A8001}">
      <dsp:nvSpPr>
        <dsp:cNvPr id="0" name=""/>
        <dsp:cNvSpPr/>
      </dsp:nvSpPr>
      <dsp:spPr>
        <a:xfrm>
          <a:off x="3790090" y="682277"/>
          <a:ext cx="91440" cy="659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9614"/>
              </a:lnTo>
              <a:lnTo>
                <a:pt x="48657" y="329614"/>
              </a:lnTo>
              <a:lnTo>
                <a:pt x="48657" y="659229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5D44CD-F9EF-4CEC-A709-1C3E256DCB15}">
      <dsp:nvSpPr>
        <dsp:cNvPr id="0" name=""/>
        <dsp:cNvSpPr/>
      </dsp:nvSpPr>
      <dsp:spPr>
        <a:xfrm>
          <a:off x="3327039" y="1341507"/>
          <a:ext cx="1023416" cy="682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b="0" kern="1200" dirty="0" smtClean="0">
              <a:latin typeface="Arial" pitchFamily="34" charset="0"/>
              <a:cs typeface="Arial" pitchFamily="34" charset="0"/>
            </a:rPr>
            <a:t>Factory Director</a:t>
          </a:r>
          <a:endParaRPr lang="zh-CN" altLang="en-US" sz="1000" b="0" kern="1200" dirty="0">
            <a:latin typeface="Arial" pitchFamily="34" charset="0"/>
            <a:cs typeface="Arial" pitchFamily="34" charset="0"/>
          </a:endParaRPr>
        </a:p>
      </dsp:txBody>
      <dsp:txXfrm>
        <a:off x="3347022" y="1361490"/>
        <a:ext cx="983450" cy="642311"/>
      </dsp:txXfrm>
    </dsp:sp>
    <dsp:sp modelId="{96D61D24-EB4F-4554-BC2A-43C5615DC8E9}">
      <dsp:nvSpPr>
        <dsp:cNvPr id="0" name=""/>
        <dsp:cNvSpPr/>
      </dsp:nvSpPr>
      <dsp:spPr>
        <a:xfrm>
          <a:off x="2508306" y="2023784"/>
          <a:ext cx="1330441" cy="272910"/>
        </a:xfrm>
        <a:custGeom>
          <a:avLst/>
          <a:gdLst/>
          <a:ahLst/>
          <a:cxnLst/>
          <a:rect l="0" t="0" r="0" b="0"/>
          <a:pathLst>
            <a:path>
              <a:moveTo>
                <a:pt x="1330441" y="0"/>
              </a:moveTo>
              <a:lnTo>
                <a:pt x="1330441" y="136455"/>
              </a:lnTo>
              <a:lnTo>
                <a:pt x="0" y="136455"/>
              </a:lnTo>
              <a:lnTo>
                <a:pt x="0" y="27291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D97D43-2599-4881-80ED-63452A859B03}">
      <dsp:nvSpPr>
        <dsp:cNvPr id="0" name=""/>
        <dsp:cNvSpPr/>
      </dsp:nvSpPr>
      <dsp:spPr>
        <a:xfrm>
          <a:off x="1996598" y="2296695"/>
          <a:ext cx="1023416" cy="682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b="0" kern="1200" dirty="0" smtClean="0">
              <a:latin typeface="Arial" pitchFamily="34" charset="0"/>
              <a:cs typeface="Arial" pitchFamily="34" charset="0"/>
            </a:rPr>
            <a:t>Administration office</a:t>
          </a:r>
          <a:endParaRPr lang="zh-CN" altLang="en-US" sz="1000" b="0" kern="1200" dirty="0">
            <a:latin typeface="Arial" pitchFamily="34" charset="0"/>
            <a:cs typeface="Arial" pitchFamily="34" charset="0"/>
          </a:endParaRPr>
        </a:p>
      </dsp:txBody>
      <dsp:txXfrm>
        <a:off x="2016581" y="2316678"/>
        <a:ext cx="983450" cy="642311"/>
      </dsp:txXfrm>
    </dsp:sp>
    <dsp:sp modelId="{65F94CEA-01B0-41A6-AAA5-45DB30AC7E06}">
      <dsp:nvSpPr>
        <dsp:cNvPr id="0" name=""/>
        <dsp:cNvSpPr/>
      </dsp:nvSpPr>
      <dsp:spPr>
        <a:xfrm>
          <a:off x="3793027" y="2023784"/>
          <a:ext cx="91440" cy="2729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91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8DD58-A830-4203-AA36-8CF6BF28137D}">
      <dsp:nvSpPr>
        <dsp:cNvPr id="0" name=""/>
        <dsp:cNvSpPr/>
      </dsp:nvSpPr>
      <dsp:spPr>
        <a:xfrm>
          <a:off x="3327039" y="2296695"/>
          <a:ext cx="1023416" cy="682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i="0" kern="1200" dirty="0" smtClean="0">
              <a:latin typeface="Arial" pitchFamily="34" charset="0"/>
              <a:cs typeface="Arial" pitchFamily="34" charset="0"/>
            </a:rPr>
            <a:t>Production technology Department</a:t>
          </a:r>
          <a:endParaRPr lang="zh-CN" altLang="en-US" sz="1000" b="0" kern="1200" dirty="0">
            <a:latin typeface="Arial" pitchFamily="34" charset="0"/>
            <a:cs typeface="Arial" pitchFamily="34" charset="0"/>
          </a:endParaRPr>
        </a:p>
      </dsp:txBody>
      <dsp:txXfrm>
        <a:off x="3347022" y="2316678"/>
        <a:ext cx="983450" cy="642311"/>
      </dsp:txXfrm>
    </dsp:sp>
    <dsp:sp modelId="{32BA5947-46C3-4423-A988-83E10CA4EADA}">
      <dsp:nvSpPr>
        <dsp:cNvPr id="0" name=""/>
        <dsp:cNvSpPr/>
      </dsp:nvSpPr>
      <dsp:spPr>
        <a:xfrm>
          <a:off x="512645" y="2978972"/>
          <a:ext cx="3326102" cy="272910"/>
        </a:xfrm>
        <a:custGeom>
          <a:avLst/>
          <a:gdLst/>
          <a:ahLst/>
          <a:cxnLst/>
          <a:rect l="0" t="0" r="0" b="0"/>
          <a:pathLst>
            <a:path>
              <a:moveTo>
                <a:pt x="3326102" y="0"/>
              </a:moveTo>
              <a:lnTo>
                <a:pt x="3326102" y="136455"/>
              </a:lnTo>
              <a:lnTo>
                <a:pt x="0" y="136455"/>
              </a:lnTo>
              <a:lnTo>
                <a:pt x="0" y="27291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11CEC5-5F3B-4F0A-8CFA-8EAFDE253575}">
      <dsp:nvSpPr>
        <dsp:cNvPr id="0" name=""/>
        <dsp:cNvSpPr/>
      </dsp:nvSpPr>
      <dsp:spPr>
        <a:xfrm>
          <a:off x="937" y="3251883"/>
          <a:ext cx="1023416" cy="682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latin typeface="Arial" pitchFamily="34" charset="0"/>
              <a:cs typeface="Arial" pitchFamily="34" charset="0"/>
            </a:rPr>
            <a:t>Heading</a:t>
          </a:r>
          <a:endParaRPr lang="zh-CN" altLang="en-US" sz="1000" kern="1200" dirty="0">
            <a:latin typeface="Arial" pitchFamily="34" charset="0"/>
            <a:cs typeface="Arial" pitchFamily="34" charset="0"/>
          </a:endParaRPr>
        </a:p>
      </dsp:txBody>
      <dsp:txXfrm>
        <a:off x="20920" y="3271866"/>
        <a:ext cx="983450" cy="642311"/>
      </dsp:txXfrm>
    </dsp:sp>
    <dsp:sp modelId="{8A238740-BF61-480A-BE9D-E8E989A5D8FD}">
      <dsp:nvSpPr>
        <dsp:cNvPr id="0" name=""/>
        <dsp:cNvSpPr/>
      </dsp:nvSpPr>
      <dsp:spPr>
        <a:xfrm>
          <a:off x="1843086" y="2978972"/>
          <a:ext cx="1995661" cy="272910"/>
        </a:xfrm>
        <a:custGeom>
          <a:avLst/>
          <a:gdLst/>
          <a:ahLst/>
          <a:cxnLst/>
          <a:rect l="0" t="0" r="0" b="0"/>
          <a:pathLst>
            <a:path>
              <a:moveTo>
                <a:pt x="1995661" y="0"/>
              </a:moveTo>
              <a:lnTo>
                <a:pt x="1995661" y="136455"/>
              </a:lnTo>
              <a:lnTo>
                <a:pt x="0" y="136455"/>
              </a:lnTo>
              <a:lnTo>
                <a:pt x="0" y="27291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1FB2FB-9673-444C-A554-FF33F90F3036}">
      <dsp:nvSpPr>
        <dsp:cNvPr id="0" name=""/>
        <dsp:cNvSpPr/>
      </dsp:nvSpPr>
      <dsp:spPr>
        <a:xfrm>
          <a:off x="1331378" y="3251883"/>
          <a:ext cx="1023416" cy="682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latin typeface="Arial" pitchFamily="34" charset="0"/>
              <a:cs typeface="Arial" pitchFamily="34" charset="0"/>
            </a:rPr>
            <a:t>Flashing</a:t>
          </a:r>
          <a:endParaRPr lang="zh-CN" altLang="en-US" sz="1000" kern="1200" dirty="0">
            <a:latin typeface="Arial" pitchFamily="34" charset="0"/>
            <a:cs typeface="Arial" pitchFamily="34" charset="0"/>
          </a:endParaRPr>
        </a:p>
      </dsp:txBody>
      <dsp:txXfrm>
        <a:off x="1351361" y="3271866"/>
        <a:ext cx="983450" cy="642311"/>
      </dsp:txXfrm>
    </dsp:sp>
    <dsp:sp modelId="{A5C8D606-1469-4F0B-B9D9-B716903FEEA5}">
      <dsp:nvSpPr>
        <dsp:cNvPr id="0" name=""/>
        <dsp:cNvSpPr/>
      </dsp:nvSpPr>
      <dsp:spPr>
        <a:xfrm>
          <a:off x="3173527" y="2978972"/>
          <a:ext cx="665220" cy="272910"/>
        </a:xfrm>
        <a:custGeom>
          <a:avLst/>
          <a:gdLst/>
          <a:ahLst/>
          <a:cxnLst/>
          <a:rect l="0" t="0" r="0" b="0"/>
          <a:pathLst>
            <a:path>
              <a:moveTo>
                <a:pt x="665220" y="0"/>
              </a:moveTo>
              <a:lnTo>
                <a:pt x="665220" y="136455"/>
              </a:lnTo>
              <a:lnTo>
                <a:pt x="0" y="136455"/>
              </a:lnTo>
              <a:lnTo>
                <a:pt x="0" y="27291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EBB21-4D40-4B58-B420-9C1EF372D68A}">
      <dsp:nvSpPr>
        <dsp:cNvPr id="0" name=""/>
        <dsp:cNvSpPr/>
      </dsp:nvSpPr>
      <dsp:spPr>
        <a:xfrm>
          <a:off x="2661819" y="3251883"/>
          <a:ext cx="1023416" cy="682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latin typeface="Arial" pitchFamily="34" charset="0"/>
              <a:cs typeface="Arial" pitchFamily="34" charset="0"/>
            </a:rPr>
            <a:t>Heat treatment</a:t>
          </a:r>
          <a:endParaRPr lang="zh-CN" altLang="en-US" sz="1000" kern="1200" dirty="0">
            <a:latin typeface="Arial" pitchFamily="34" charset="0"/>
            <a:cs typeface="Arial" pitchFamily="34" charset="0"/>
          </a:endParaRPr>
        </a:p>
      </dsp:txBody>
      <dsp:txXfrm>
        <a:off x="2681802" y="3271866"/>
        <a:ext cx="983450" cy="642311"/>
      </dsp:txXfrm>
    </dsp:sp>
    <dsp:sp modelId="{9BE22687-F9FB-464B-A958-82B4F4D2C353}">
      <dsp:nvSpPr>
        <dsp:cNvPr id="0" name=""/>
        <dsp:cNvSpPr/>
      </dsp:nvSpPr>
      <dsp:spPr>
        <a:xfrm>
          <a:off x="3838748" y="2978972"/>
          <a:ext cx="665220" cy="272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455"/>
              </a:lnTo>
              <a:lnTo>
                <a:pt x="665220" y="136455"/>
              </a:lnTo>
              <a:lnTo>
                <a:pt x="665220" y="27291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2A943-5154-4582-98BA-D15BAD79AA46}">
      <dsp:nvSpPr>
        <dsp:cNvPr id="0" name=""/>
        <dsp:cNvSpPr/>
      </dsp:nvSpPr>
      <dsp:spPr>
        <a:xfrm>
          <a:off x="3992260" y="3251883"/>
          <a:ext cx="1023416" cy="682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latin typeface="Arial" pitchFamily="34" charset="0"/>
              <a:cs typeface="Arial" pitchFamily="34" charset="0"/>
            </a:rPr>
            <a:t>Grinding</a:t>
          </a:r>
          <a:endParaRPr lang="zh-CN" altLang="en-US" sz="1000" kern="1200" dirty="0">
            <a:latin typeface="Arial" pitchFamily="34" charset="0"/>
            <a:cs typeface="Arial" pitchFamily="34" charset="0"/>
          </a:endParaRPr>
        </a:p>
      </dsp:txBody>
      <dsp:txXfrm>
        <a:off x="4012243" y="3271866"/>
        <a:ext cx="983450" cy="642311"/>
      </dsp:txXfrm>
    </dsp:sp>
    <dsp:sp modelId="{E5981023-9D85-488B-9965-90EB2AA5B211}">
      <dsp:nvSpPr>
        <dsp:cNvPr id="0" name=""/>
        <dsp:cNvSpPr/>
      </dsp:nvSpPr>
      <dsp:spPr>
        <a:xfrm>
          <a:off x="3838748" y="2978972"/>
          <a:ext cx="1995661" cy="272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455"/>
              </a:lnTo>
              <a:lnTo>
                <a:pt x="1995661" y="136455"/>
              </a:lnTo>
              <a:lnTo>
                <a:pt x="1995661" y="27291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14135-B07A-4FD2-8086-B529671D851F}">
      <dsp:nvSpPr>
        <dsp:cNvPr id="0" name=""/>
        <dsp:cNvSpPr/>
      </dsp:nvSpPr>
      <dsp:spPr>
        <a:xfrm>
          <a:off x="5322701" y="3251883"/>
          <a:ext cx="1023416" cy="682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latin typeface="Arial" pitchFamily="34" charset="0"/>
              <a:cs typeface="Arial" pitchFamily="34" charset="0"/>
            </a:rPr>
            <a:t>Lapping</a:t>
          </a:r>
          <a:endParaRPr lang="zh-CN" altLang="en-US" sz="1000" kern="1200" dirty="0">
            <a:latin typeface="Arial" pitchFamily="34" charset="0"/>
            <a:cs typeface="Arial" pitchFamily="34" charset="0"/>
          </a:endParaRPr>
        </a:p>
      </dsp:txBody>
      <dsp:txXfrm>
        <a:off x="5342684" y="3271866"/>
        <a:ext cx="983450" cy="642311"/>
      </dsp:txXfrm>
    </dsp:sp>
    <dsp:sp modelId="{37A2B643-09D8-45A9-A36F-B43628BAA02E}">
      <dsp:nvSpPr>
        <dsp:cNvPr id="0" name=""/>
        <dsp:cNvSpPr/>
      </dsp:nvSpPr>
      <dsp:spPr>
        <a:xfrm>
          <a:off x="3838748" y="2978972"/>
          <a:ext cx="3326102" cy="272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455"/>
              </a:lnTo>
              <a:lnTo>
                <a:pt x="3326102" y="136455"/>
              </a:lnTo>
              <a:lnTo>
                <a:pt x="3326102" y="27291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879142-1A72-4911-B1DB-7A367BE042A8}">
      <dsp:nvSpPr>
        <dsp:cNvPr id="0" name=""/>
        <dsp:cNvSpPr/>
      </dsp:nvSpPr>
      <dsp:spPr>
        <a:xfrm>
          <a:off x="6653142" y="3251883"/>
          <a:ext cx="1023416" cy="682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latin typeface="Arial" pitchFamily="34" charset="0"/>
              <a:cs typeface="Arial" pitchFamily="34" charset="0"/>
            </a:rPr>
            <a:t>Sorting &amp; Packing</a:t>
          </a:r>
          <a:endParaRPr lang="zh-CN" altLang="en-US" sz="1000" kern="1200" dirty="0">
            <a:latin typeface="Arial" pitchFamily="34" charset="0"/>
            <a:cs typeface="Arial" pitchFamily="34" charset="0"/>
          </a:endParaRPr>
        </a:p>
      </dsp:txBody>
      <dsp:txXfrm>
        <a:off x="6673125" y="3271866"/>
        <a:ext cx="983450" cy="642311"/>
      </dsp:txXfrm>
    </dsp:sp>
    <dsp:sp modelId="{22546BB2-78FD-4B8C-9052-E7BF6B2FE0BD}">
      <dsp:nvSpPr>
        <dsp:cNvPr id="0" name=""/>
        <dsp:cNvSpPr/>
      </dsp:nvSpPr>
      <dsp:spPr>
        <a:xfrm>
          <a:off x="3838747" y="2023784"/>
          <a:ext cx="1330441" cy="272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455"/>
              </a:lnTo>
              <a:lnTo>
                <a:pt x="1330441" y="136455"/>
              </a:lnTo>
              <a:lnTo>
                <a:pt x="1330441" y="27291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8AC3D8-747A-4E64-AEA3-1C5E40BD6E5D}">
      <dsp:nvSpPr>
        <dsp:cNvPr id="0" name=""/>
        <dsp:cNvSpPr/>
      </dsp:nvSpPr>
      <dsp:spPr>
        <a:xfrm>
          <a:off x="4657480" y="2296695"/>
          <a:ext cx="1023416" cy="682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b="0" kern="1200" dirty="0" smtClean="0">
              <a:latin typeface="Arial" pitchFamily="34" charset="0"/>
              <a:cs typeface="Arial" pitchFamily="34" charset="0"/>
            </a:rPr>
            <a:t>Business Department</a:t>
          </a:r>
          <a:endParaRPr lang="zh-CN" altLang="en-US" sz="1000" b="0" kern="1200" dirty="0"/>
        </a:p>
      </dsp:txBody>
      <dsp:txXfrm>
        <a:off x="4677463" y="2316678"/>
        <a:ext cx="983450" cy="642311"/>
      </dsp:txXfrm>
    </dsp:sp>
    <dsp:sp modelId="{653D40FA-B545-4A98-A41C-BA38E0EF89B1}">
      <dsp:nvSpPr>
        <dsp:cNvPr id="0" name=""/>
        <dsp:cNvSpPr/>
      </dsp:nvSpPr>
      <dsp:spPr>
        <a:xfrm>
          <a:off x="3835810" y="682277"/>
          <a:ext cx="1333378" cy="659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614"/>
              </a:lnTo>
              <a:lnTo>
                <a:pt x="1333378" y="329614"/>
              </a:lnTo>
              <a:lnTo>
                <a:pt x="1333378" y="659229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9AB4CA-4869-4060-9FEF-5B374897EE1C}">
      <dsp:nvSpPr>
        <dsp:cNvPr id="0" name=""/>
        <dsp:cNvSpPr/>
      </dsp:nvSpPr>
      <dsp:spPr>
        <a:xfrm>
          <a:off x="4657480" y="1341507"/>
          <a:ext cx="1023416" cy="682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latin typeface="Arial" pitchFamily="34" charset="0"/>
              <a:cs typeface="Arial" pitchFamily="34" charset="0"/>
            </a:rPr>
            <a:t>Quality Department</a:t>
          </a:r>
          <a:endParaRPr lang="zh-CN" altLang="en-US" sz="1000" kern="1200" dirty="0">
            <a:latin typeface="Arial" pitchFamily="34" charset="0"/>
            <a:cs typeface="Arial" pitchFamily="34" charset="0"/>
          </a:endParaRPr>
        </a:p>
      </dsp:txBody>
      <dsp:txXfrm>
        <a:off x="4677463" y="1361490"/>
        <a:ext cx="983450" cy="6423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2C0CA-2EBD-4D03-87C3-96FABA8604F1}" type="datetimeFigureOut">
              <a:rPr lang="zh-CN" altLang="en-US" smtClean="0"/>
              <a:t>2023-02-08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A902E-CC50-4C9A-B712-2BAF93D502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081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902E-CC50-4C9A-B712-2BAF93D5022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634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902E-CC50-4C9A-B712-2BAF93D5022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382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2" name="副标题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C959D-CA32-48AF-A3AC-E43E7FEE3FD2}" type="datetimeFigureOut">
              <a:rPr lang="zh-CN" altLang="en-US" smtClean="0"/>
              <a:pPr/>
              <a:t>2023-02-08</a:t>
            </a:fld>
            <a:endParaRPr lang="zh-CN" alt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0FB96B-B932-4D79-A104-ADAF3A35F04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C959D-CA32-48AF-A3AC-E43E7FEE3FD2}" type="datetimeFigureOut">
              <a:rPr lang="zh-CN" altLang="en-US" smtClean="0"/>
              <a:pPr/>
              <a:t>2023-02-08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0FB96B-B932-4D79-A104-ADAF3A35F0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C959D-CA32-48AF-A3AC-E43E7FEE3FD2}" type="datetimeFigureOut">
              <a:rPr lang="zh-CN" altLang="en-US" smtClean="0"/>
              <a:pPr/>
              <a:t>2023-02-08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0FB96B-B932-4D79-A104-ADAF3A35F0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C959D-CA32-48AF-A3AC-E43E7FEE3FD2}" type="datetimeFigureOut">
              <a:rPr lang="zh-CN" altLang="en-US" smtClean="0"/>
              <a:pPr/>
              <a:t>2023-02-08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0FB96B-B932-4D79-A104-ADAF3A35F0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C959D-CA32-48AF-A3AC-E43E7FEE3FD2}" type="datetimeFigureOut">
              <a:rPr lang="zh-CN" altLang="en-US" smtClean="0"/>
              <a:pPr/>
              <a:t>2023-02-08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0FB96B-B932-4D79-A104-ADAF3A35F04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C959D-CA32-48AF-A3AC-E43E7FEE3FD2}" type="datetimeFigureOut">
              <a:rPr lang="zh-CN" altLang="en-US" smtClean="0"/>
              <a:pPr/>
              <a:t>2023-02-08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0FB96B-B932-4D79-A104-ADAF3A35F0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C959D-CA32-48AF-A3AC-E43E7FEE3FD2}" type="datetimeFigureOut">
              <a:rPr lang="zh-CN" altLang="en-US" smtClean="0"/>
              <a:pPr/>
              <a:t>2023-02-08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0FB96B-B932-4D79-A104-ADAF3A35F0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C959D-CA32-48AF-A3AC-E43E7FEE3FD2}" type="datetimeFigureOut">
              <a:rPr lang="zh-CN" altLang="en-US" smtClean="0"/>
              <a:pPr/>
              <a:t>2023-02-08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0FB96B-B932-4D79-A104-ADAF3A35F0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C959D-CA32-48AF-A3AC-E43E7FEE3FD2}" type="datetimeFigureOut">
              <a:rPr lang="zh-CN" altLang="en-US" smtClean="0"/>
              <a:pPr/>
              <a:t>2023-02-08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0FB96B-B932-4D79-A104-ADAF3A35F04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C959D-CA32-48AF-A3AC-E43E7FEE3FD2}" type="datetimeFigureOut">
              <a:rPr lang="zh-CN" altLang="en-US" smtClean="0"/>
              <a:pPr/>
              <a:t>2023-02-08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0FB96B-B932-4D79-A104-ADAF3A35F0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C959D-CA32-48AF-A3AC-E43E7FEE3FD2}" type="datetimeFigureOut">
              <a:rPr lang="zh-CN" altLang="en-US" smtClean="0"/>
              <a:pPr/>
              <a:t>2023-02-08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0FB96B-B932-4D79-A104-ADAF3A35F04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9" name="流程图: 过程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图: 过程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饼形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同心圆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标题占位符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A9C959D-CA32-48AF-A3AC-E43E7FEE3FD2}" type="datetimeFigureOut">
              <a:rPr lang="zh-CN" altLang="en-US" smtClean="0"/>
              <a:pPr/>
              <a:t>2023-02-08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D0FB96B-B932-4D79-A104-ADAF3A35F04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143504" y="1844824"/>
            <a:ext cx="350046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7030A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Qingdao C &amp; M Bearing </a:t>
            </a:r>
            <a:r>
              <a:rPr lang="en-US" altLang="zh-CN" sz="1600" b="1" dirty="0" err="1" smtClean="0">
                <a:solidFill>
                  <a:srgbClr val="7030A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Co.,ltd</a:t>
            </a:r>
            <a:endParaRPr lang="en-US" altLang="zh-CN" sz="1600" b="1" dirty="0" smtClean="0">
              <a:solidFill>
                <a:srgbClr val="7030A0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Nature </a:t>
            </a:r>
            <a:r>
              <a:rPr lang="en-US" altLang="zh-CN" sz="1200" dirty="0">
                <a:latin typeface="Arial" pitchFamily="34" charset="0"/>
                <a:cs typeface="Arial" pitchFamily="34" charset="0"/>
              </a:rPr>
              <a:t>of the company: wholly </a:t>
            </a:r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foreign-owned</a:t>
            </a:r>
            <a:endParaRPr lang="en-US" altLang="zh-CN" sz="1200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r>
              <a:rPr lang="en-US" altLang="zh-CN" sz="1200" dirty="0">
                <a:latin typeface="Arial" pitchFamily="34" charset="0"/>
                <a:cs typeface="Arial" pitchFamily="34" charset="0"/>
              </a:rPr>
              <a:t>Date of establishment: 2003</a:t>
            </a:r>
          </a:p>
          <a:p>
            <a:r>
              <a:rPr lang="en-US" altLang="zh-CN" sz="1200" dirty="0">
                <a:latin typeface="Arial" pitchFamily="34" charset="0"/>
                <a:cs typeface="Arial" pitchFamily="34" charset="0"/>
              </a:rPr>
              <a:t>Floor area: 60,000 m2</a:t>
            </a:r>
          </a:p>
          <a:p>
            <a:r>
              <a:rPr lang="en-US" altLang="zh-CN" sz="1200" dirty="0">
                <a:latin typeface="Arial" pitchFamily="34" charset="0"/>
                <a:cs typeface="Arial" pitchFamily="34" charset="0"/>
              </a:rPr>
              <a:t>Building area: 13,400 m2</a:t>
            </a:r>
          </a:p>
          <a:p>
            <a:r>
              <a:rPr lang="en-US" altLang="zh-CN" sz="1200" dirty="0">
                <a:latin typeface="Arial" pitchFamily="34" charset="0"/>
                <a:cs typeface="Arial" pitchFamily="34" charset="0"/>
              </a:rPr>
              <a:t>Number of employees: </a:t>
            </a:r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78</a:t>
            </a:r>
            <a:r>
              <a:rPr lang="en-US" altLang="zh-CN" sz="1200" dirty="0">
                <a:latin typeface="Arial" pitchFamily="34" charset="0"/>
                <a:cs typeface="Arial" pitchFamily="34" charset="0"/>
              </a:rPr>
              <a:t/>
            </a:r>
            <a:br>
              <a:rPr lang="en-US" altLang="zh-CN" sz="1200" dirty="0">
                <a:latin typeface="Arial" pitchFamily="34" charset="0"/>
                <a:cs typeface="Arial" pitchFamily="34" charset="0"/>
              </a:rPr>
            </a:br>
            <a:r>
              <a:rPr lang="en-US" altLang="zh-CN" sz="1200" dirty="0">
                <a:latin typeface="Arial" pitchFamily="34" charset="0"/>
                <a:cs typeface="Arial" pitchFamily="34" charset="0"/>
              </a:rPr>
              <a:t>Investment capital: $10 million</a:t>
            </a:r>
          </a:p>
          <a:p>
            <a:r>
              <a:rPr lang="en-US" altLang="zh-CN" sz="1200" dirty="0">
                <a:latin typeface="Arial" pitchFamily="34" charset="0"/>
                <a:cs typeface="Arial" pitchFamily="34" charset="0"/>
              </a:rPr>
              <a:t>Location: Henan Village, </a:t>
            </a:r>
            <a:r>
              <a:rPr lang="en-US" altLang="zh-CN" sz="1200" dirty="0" err="1">
                <a:latin typeface="Arial" pitchFamily="34" charset="0"/>
                <a:cs typeface="Arial" pitchFamily="34" charset="0"/>
              </a:rPr>
              <a:t>Nancun</a:t>
            </a:r>
            <a:r>
              <a:rPr lang="en-US" altLang="zh-CN" sz="1200" dirty="0">
                <a:latin typeface="Arial" pitchFamily="34" charset="0"/>
                <a:cs typeface="Arial" pitchFamily="34" charset="0"/>
              </a:rPr>
              <a:t> Town, </a:t>
            </a:r>
            <a:r>
              <a:rPr lang="en-US" altLang="zh-CN" sz="1200" dirty="0" err="1">
                <a:latin typeface="Arial" pitchFamily="34" charset="0"/>
                <a:cs typeface="Arial" pitchFamily="34" charset="0"/>
              </a:rPr>
              <a:t>Pingdu</a:t>
            </a:r>
            <a:r>
              <a:rPr lang="en-US" altLang="zh-CN" sz="1200" dirty="0">
                <a:latin typeface="Arial" pitchFamily="34" charset="0"/>
                <a:cs typeface="Arial" pitchFamily="34" charset="0"/>
              </a:rPr>
              <a:t> City, Qingdao, Shandong Province</a:t>
            </a:r>
          </a:p>
          <a:p>
            <a:pPr>
              <a:lnSpc>
                <a:spcPct val="150000"/>
              </a:lnSpc>
            </a:pPr>
            <a:endParaRPr lang="en-US" altLang="zh-CN" sz="1200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r>
              <a:rPr lang="en-US" altLang="zh-CN" sz="1200" dirty="0">
                <a:latin typeface="Arial" pitchFamily="34" charset="0"/>
                <a:cs typeface="Arial" pitchFamily="34" charset="0"/>
              </a:rPr>
              <a:t>The company has first-class production line and advanced testing equipment, a strong production lineup, strong technical force, adhere to the market-oriented, people-oriented, quality for survival, innovation for development, strengthen internal management, timely adjustment of product structure, to provide our customers with first-class products and quality services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。</a:t>
            </a:r>
            <a:endParaRPr lang="zh-CN" altLang="en-US" sz="1200" dirty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357290" y="3357562"/>
            <a:ext cx="3214710" cy="1571636"/>
          </a:xfrm>
          <a:prstGeom prst="roundRect">
            <a:avLst>
              <a:gd name="adj" fmla="val 4568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357158" y="357166"/>
            <a:ext cx="4786346" cy="504825"/>
            <a:chOff x="357158" y="357166"/>
            <a:chExt cx="3786214" cy="504825"/>
          </a:xfrm>
        </p:grpSpPr>
        <p:grpSp>
          <p:nvGrpSpPr>
            <p:cNvPr id="16" name="Group 31"/>
            <p:cNvGrpSpPr>
              <a:grpSpLocks/>
            </p:cNvGrpSpPr>
            <p:nvPr/>
          </p:nvGrpSpPr>
          <p:grpSpPr bwMode="auto">
            <a:xfrm>
              <a:off x="357158" y="357166"/>
              <a:ext cx="511175" cy="504825"/>
              <a:chOff x="5569" y="300"/>
              <a:chExt cx="232" cy="227"/>
            </a:xfrm>
          </p:grpSpPr>
          <p:grpSp>
            <p:nvGrpSpPr>
              <p:cNvPr id="17" name="Group 32"/>
              <p:cNvGrpSpPr>
                <a:grpSpLocks/>
              </p:cNvGrpSpPr>
              <p:nvPr/>
            </p:nvGrpSpPr>
            <p:grpSpPr bwMode="auto">
              <a:xfrm>
                <a:off x="5569" y="430"/>
                <a:ext cx="232" cy="97"/>
                <a:chOff x="82" y="356"/>
                <a:chExt cx="322" cy="163"/>
              </a:xfrm>
            </p:grpSpPr>
            <p:sp>
              <p:nvSpPr>
                <p:cNvPr id="21" name="Freeform 33"/>
                <p:cNvSpPr>
                  <a:spLocks/>
                </p:cNvSpPr>
                <p:nvPr/>
              </p:nvSpPr>
              <p:spPr bwMode="auto">
                <a:xfrm>
                  <a:off x="83" y="356"/>
                  <a:ext cx="320" cy="123"/>
                </a:xfrm>
                <a:custGeom>
                  <a:avLst/>
                  <a:gdLst>
                    <a:gd name="T0" fmla="*/ 320 w 320"/>
                    <a:gd name="T1" fmla="*/ 123 h 123"/>
                    <a:gd name="T2" fmla="*/ 298 w 320"/>
                    <a:gd name="T3" fmla="*/ 5 h 123"/>
                    <a:gd name="T4" fmla="*/ 292 w 320"/>
                    <a:gd name="T5" fmla="*/ 1 h 123"/>
                    <a:gd name="T6" fmla="*/ 285 w 320"/>
                    <a:gd name="T7" fmla="*/ 4 h 123"/>
                    <a:gd name="T8" fmla="*/ 263 w 320"/>
                    <a:gd name="T9" fmla="*/ 37 h 123"/>
                    <a:gd name="T10" fmla="*/ 228 w 320"/>
                    <a:gd name="T11" fmla="*/ 69 h 123"/>
                    <a:gd name="T12" fmla="*/ 196 w 320"/>
                    <a:gd name="T13" fmla="*/ 84 h 123"/>
                    <a:gd name="T14" fmla="*/ 161 w 320"/>
                    <a:gd name="T15" fmla="*/ 89 h 123"/>
                    <a:gd name="T16" fmla="*/ 127 w 320"/>
                    <a:gd name="T17" fmla="*/ 84 h 123"/>
                    <a:gd name="T18" fmla="*/ 88 w 320"/>
                    <a:gd name="T19" fmla="*/ 67 h 123"/>
                    <a:gd name="T20" fmla="*/ 51 w 320"/>
                    <a:gd name="T21" fmla="*/ 33 h 123"/>
                    <a:gd name="T22" fmla="*/ 33 w 320"/>
                    <a:gd name="T23" fmla="*/ 4 h 123"/>
                    <a:gd name="T24" fmla="*/ 28 w 320"/>
                    <a:gd name="T25" fmla="*/ 0 h 123"/>
                    <a:gd name="T26" fmla="*/ 21 w 320"/>
                    <a:gd name="T27" fmla="*/ 3 h 123"/>
                    <a:gd name="T28" fmla="*/ 0 w 320"/>
                    <a:gd name="T29" fmla="*/ 123 h 1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20"/>
                    <a:gd name="T46" fmla="*/ 0 h 123"/>
                    <a:gd name="T47" fmla="*/ 320 w 320"/>
                    <a:gd name="T48" fmla="*/ 123 h 1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20" h="123">
                      <a:moveTo>
                        <a:pt x="320" y="123"/>
                      </a:moveTo>
                      <a:lnTo>
                        <a:pt x="298" y="5"/>
                      </a:lnTo>
                      <a:lnTo>
                        <a:pt x="292" y="1"/>
                      </a:lnTo>
                      <a:lnTo>
                        <a:pt x="285" y="4"/>
                      </a:lnTo>
                      <a:cubicBezTo>
                        <a:pt x="280" y="10"/>
                        <a:pt x="272" y="26"/>
                        <a:pt x="263" y="37"/>
                      </a:cubicBezTo>
                      <a:cubicBezTo>
                        <a:pt x="254" y="48"/>
                        <a:pt x="239" y="61"/>
                        <a:pt x="228" y="69"/>
                      </a:cubicBezTo>
                      <a:cubicBezTo>
                        <a:pt x="217" y="77"/>
                        <a:pt x="207" y="81"/>
                        <a:pt x="196" y="84"/>
                      </a:cubicBezTo>
                      <a:cubicBezTo>
                        <a:pt x="185" y="87"/>
                        <a:pt x="172" y="89"/>
                        <a:pt x="161" y="89"/>
                      </a:cubicBezTo>
                      <a:cubicBezTo>
                        <a:pt x="150" y="89"/>
                        <a:pt x="139" y="88"/>
                        <a:pt x="127" y="84"/>
                      </a:cubicBezTo>
                      <a:cubicBezTo>
                        <a:pt x="115" y="80"/>
                        <a:pt x="101" y="75"/>
                        <a:pt x="88" y="67"/>
                      </a:cubicBezTo>
                      <a:cubicBezTo>
                        <a:pt x="75" y="59"/>
                        <a:pt x="60" y="43"/>
                        <a:pt x="51" y="33"/>
                      </a:cubicBezTo>
                      <a:cubicBezTo>
                        <a:pt x="42" y="23"/>
                        <a:pt x="37" y="9"/>
                        <a:pt x="33" y="4"/>
                      </a:cubicBezTo>
                      <a:lnTo>
                        <a:pt x="28" y="0"/>
                      </a:lnTo>
                      <a:lnTo>
                        <a:pt x="21" y="3"/>
                      </a:lnTo>
                      <a:lnTo>
                        <a:pt x="0" y="123"/>
                      </a:ln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" name="AutoShape 34"/>
                <p:cNvSpPr>
                  <a:spLocks/>
                </p:cNvSpPr>
                <p:nvPr/>
              </p:nvSpPr>
              <p:spPr bwMode="auto">
                <a:xfrm rot="-5400000">
                  <a:off x="223" y="338"/>
                  <a:ext cx="40" cy="322"/>
                </a:xfrm>
                <a:prstGeom prst="leftBracket">
                  <a:avLst>
                    <a:gd name="adj" fmla="val 56015"/>
                  </a:avLst>
                </a:prstGeom>
                <a:solidFill>
                  <a:srgbClr val="FF0000"/>
                </a:solidFill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" name="Group 35"/>
              <p:cNvGrpSpPr>
                <a:grpSpLocks/>
              </p:cNvGrpSpPr>
              <p:nvPr/>
            </p:nvGrpSpPr>
            <p:grpSpPr bwMode="auto">
              <a:xfrm>
                <a:off x="5594" y="300"/>
                <a:ext cx="181" cy="172"/>
                <a:chOff x="117" y="183"/>
                <a:chExt cx="251" cy="250"/>
              </a:xfrm>
            </p:grpSpPr>
            <p:sp>
              <p:nvSpPr>
                <p:cNvPr id="19" name="AutoShape 36"/>
                <p:cNvSpPr>
                  <a:spLocks noChangeArrowheads="1"/>
                </p:cNvSpPr>
                <p:nvPr/>
              </p:nvSpPr>
              <p:spPr bwMode="auto">
                <a:xfrm>
                  <a:off x="117" y="183"/>
                  <a:ext cx="251" cy="2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4 w 21600"/>
                    <a:gd name="T25" fmla="*/ 3197 h 21600"/>
                    <a:gd name="T26" fmla="*/ 18416 w 21600"/>
                    <a:gd name="T27" fmla="*/ 18403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7401" y="10800"/>
                      </a:moveTo>
                      <a:cubicBezTo>
                        <a:pt x="7401" y="12677"/>
                        <a:pt x="8923" y="14199"/>
                        <a:pt x="10800" y="14199"/>
                      </a:cubicBezTo>
                      <a:cubicBezTo>
                        <a:pt x="12677" y="14199"/>
                        <a:pt x="14199" y="12677"/>
                        <a:pt x="14199" y="10800"/>
                      </a:cubicBezTo>
                      <a:cubicBezTo>
                        <a:pt x="14199" y="8923"/>
                        <a:pt x="12677" y="7401"/>
                        <a:pt x="10800" y="7401"/>
                      </a:cubicBezTo>
                      <a:cubicBezTo>
                        <a:pt x="8923" y="7401"/>
                        <a:pt x="7401" y="8923"/>
                        <a:pt x="740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" name="Oval 37"/>
                <p:cNvSpPr>
                  <a:spLocks noChangeArrowheads="1"/>
                </p:cNvSpPr>
                <p:nvPr/>
              </p:nvSpPr>
              <p:spPr bwMode="auto">
                <a:xfrm>
                  <a:off x="203" y="269"/>
                  <a:ext cx="79" cy="7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6" name="组合 25"/>
            <p:cNvGrpSpPr/>
            <p:nvPr/>
          </p:nvGrpSpPr>
          <p:grpSpPr>
            <a:xfrm>
              <a:off x="1142976" y="367262"/>
              <a:ext cx="3000396" cy="484632"/>
              <a:chOff x="5500694" y="428604"/>
              <a:chExt cx="3000396" cy="484632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6500826" y="500042"/>
                <a:ext cx="2000264" cy="3571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b="1" dirty="0" smtClean="0">
                    <a:solidFill>
                      <a:srgbClr val="00B050"/>
                    </a:solidFill>
                    <a:latin typeface="微软雅黑" pitchFamily="34" charset="-122"/>
                    <a:ea typeface="微软雅黑" pitchFamily="34" charset="-122"/>
                  </a:rPr>
                  <a:t>Company profile</a:t>
                </a:r>
                <a:endParaRPr lang="zh-CN" altLang="en-US" b="1" dirty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3" name="燕尾形 22"/>
              <p:cNvSpPr/>
              <p:nvPr/>
            </p:nvSpPr>
            <p:spPr>
              <a:xfrm>
                <a:off x="5500694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燕尾形 23"/>
              <p:cNvSpPr/>
              <p:nvPr/>
            </p:nvSpPr>
            <p:spPr>
              <a:xfrm>
                <a:off x="5786446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燕尾形 24"/>
              <p:cNvSpPr/>
              <p:nvPr/>
            </p:nvSpPr>
            <p:spPr>
              <a:xfrm>
                <a:off x="6072198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9" name="圆角矩形 28"/>
          <p:cNvSpPr/>
          <p:nvPr/>
        </p:nvSpPr>
        <p:spPr>
          <a:xfrm>
            <a:off x="1357290" y="5072074"/>
            <a:ext cx="3214710" cy="1214446"/>
          </a:xfrm>
          <a:prstGeom prst="roundRect">
            <a:avLst>
              <a:gd name="adj" fmla="val 10251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1142976" y="928670"/>
            <a:ext cx="7429552" cy="71438"/>
          </a:xfrm>
          <a:prstGeom prst="line">
            <a:avLst/>
          </a:prstGeom>
          <a:ln w="1016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1357290" y="1069266"/>
            <a:ext cx="3214710" cy="2073982"/>
            <a:chOff x="1357290" y="1214422"/>
            <a:chExt cx="6215106" cy="4429156"/>
          </a:xfrm>
        </p:grpSpPr>
        <p:sp>
          <p:nvSpPr>
            <p:cNvPr id="36" name="圆角矩形 35"/>
            <p:cNvSpPr/>
            <p:nvPr/>
          </p:nvSpPr>
          <p:spPr>
            <a:xfrm>
              <a:off x="1357290" y="1214422"/>
              <a:ext cx="6215106" cy="4429156"/>
            </a:xfrm>
            <a:prstGeom prst="roundRect">
              <a:avLst>
                <a:gd name="adj" fmla="val 12124"/>
              </a:avLst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七角星 37"/>
            <p:cNvSpPr/>
            <p:nvPr/>
          </p:nvSpPr>
          <p:spPr>
            <a:xfrm flipV="1">
              <a:off x="6500825" y="3214686"/>
              <a:ext cx="45719" cy="71438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3" name="直接连接符 32"/>
          <p:cNvCxnSpPr/>
          <p:nvPr/>
        </p:nvCxnSpPr>
        <p:spPr>
          <a:xfrm flipV="1">
            <a:off x="4143372" y="1988840"/>
            <a:ext cx="1220716" cy="337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六边形 2"/>
          <p:cNvSpPr/>
          <p:nvPr/>
        </p:nvSpPr>
        <p:spPr>
          <a:xfrm>
            <a:off x="5580112" y="1212616"/>
            <a:ext cx="2736304" cy="394024"/>
          </a:xfrm>
          <a:prstGeom prst="hexagon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Company profile</a:t>
            </a:r>
            <a:endParaRPr lang="zh-CN" alt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>
          <a:xfrm>
            <a:off x="357158" y="357169"/>
            <a:ext cx="4286280" cy="504827"/>
            <a:chOff x="357158" y="357169"/>
            <a:chExt cx="4286280" cy="504827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357158" y="357169"/>
              <a:ext cx="511175" cy="504827"/>
              <a:chOff x="5569" y="300"/>
              <a:chExt cx="232" cy="227"/>
            </a:xfrm>
          </p:grpSpPr>
          <p:grpSp>
            <p:nvGrpSpPr>
              <p:cNvPr id="4" name="Group 32"/>
              <p:cNvGrpSpPr>
                <a:grpSpLocks/>
              </p:cNvGrpSpPr>
              <p:nvPr/>
            </p:nvGrpSpPr>
            <p:grpSpPr bwMode="auto">
              <a:xfrm>
                <a:off x="5569" y="430"/>
                <a:ext cx="232" cy="97"/>
                <a:chOff x="82" y="356"/>
                <a:chExt cx="322" cy="163"/>
              </a:xfrm>
            </p:grpSpPr>
            <p:sp>
              <p:nvSpPr>
                <p:cNvPr id="18" name="Freeform 33"/>
                <p:cNvSpPr>
                  <a:spLocks/>
                </p:cNvSpPr>
                <p:nvPr/>
              </p:nvSpPr>
              <p:spPr bwMode="auto">
                <a:xfrm>
                  <a:off x="83" y="356"/>
                  <a:ext cx="320" cy="123"/>
                </a:xfrm>
                <a:custGeom>
                  <a:avLst/>
                  <a:gdLst>
                    <a:gd name="T0" fmla="*/ 320 w 320"/>
                    <a:gd name="T1" fmla="*/ 123 h 123"/>
                    <a:gd name="T2" fmla="*/ 298 w 320"/>
                    <a:gd name="T3" fmla="*/ 5 h 123"/>
                    <a:gd name="T4" fmla="*/ 292 w 320"/>
                    <a:gd name="T5" fmla="*/ 1 h 123"/>
                    <a:gd name="T6" fmla="*/ 285 w 320"/>
                    <a:gd name="T7" fmla="*/ 4 h 123"/>
                    <a:gd name="T8" fmla="*/ 263 w 320"/>
                    <a:gd name="T9" fmla="*/ 37 h 123"/>
                    <a:gd name="T10" fmla="*/ 228 w 320"/>
                    <a:gd name="T11" fmla="*/ 69 h 123"/>
                    <a:gd name="T12" fmla="*/ 196 w 320"/>
                    <a:gd name="T13" fmla="*/ 84 h 123"/>
                    <a:gd name="T14" fmla="*/ 161 w 320"/>
                    <a:gd name="T15" fmla="*/ 89 h 123"/>
                    <a:gd name="T16" fmla="*/ 127 w 320"/>
                    <a:gd name="T17" fmla="*/ 84 h 123"/>
                    <a:gd name="T18" fmla="*/ 88 w 320"/>
                    <a:gd name="T19" fmla="*/ 67 h 123"/>
                    <a:gd name="T20" fmla="*/ 51 w 320"/>
                    <a:gd name="T21" fmla="*/ 33 h 123"/>
                    <a:gd name="T22" fmla="*/ 33 w 320"/>
                    <a:gd name="T23" fmla="*/ 4 h 123"/>
                    <a:gd name="T24" fmla="*/ 28 w 320"/>
                    <a:gd name="T25" fmla="*/ 0 h 123"/>
                    <a:gd name="T26" fmla="*/ 21 w 320"/>
                    <a:gd name="T27" fmla="*/ 3 h 123"/>
                    <a:gd name="T28" fmla="*/ 0 w 320"/>
                    <a:gd name="T29" fmla="*/ 123 h 1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20"/>
                    <a:gd name="T46" fmla="*/ 0 h 123"/>
                    <a:gd name="T47" fmla="*/ 320 w 320"/>
                    <a:gd name="T48" fmla="*/ 123 h 1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20" h="123">
                      <a:moveTo>
                        <a:pt x="320" y="123"/>
                      </a:moveTo>
                      <a:lnTo>
                        <a:pt x="298" y="5"/>
                      </a:lnTo>
                      <a:lnTo>
                        <a:pt x="292" y="1"/>
                      </a:lnTo>
                      <a:lnTo>
                        <a:pt x="285" y="4"/>
                      </a:lnTo>
                      <a:cubicBezTo>
                        <a:pt x="280" y="10"/>
                        <a:pt x="272" y="26"/>
                        <a:pt x="263" y="37"/>
                      </a:cubicBezTo>
                      <a:cubicBezTo>
                        <a:pt x="254" y="48"/>
                        <a:pt x="239" y="61"/>
                        <a:pt x="228" y="69"/>
                      </a:cubicBezTo>
                      <a:cubicBezTo>
                        <a:pt x="217" y="77"/>
                        <a:pt x="207" y="81"/>
                        <a:pt x="196" y="84"/>
                      </a:cubicBezTo>
                      <a:cubicBezTo>
                        <a:pt x="185" y="87"/>
                        <a:pt x="172" y="89"/>
                        <a:pt x="161" y="89"/>
                      </a:cubicBezTo>
                      <a:cubicBezTo>
                        <a:pt x="150" y="89"/>
                        <a:pt x="139" y="88"/>
                        <a:pt x="127" y="84"/>
                      </a:cubicBezTo>
                      <a:cubicBezTo>
                        <a:pt x="115" y="80"/>
                        <a:pt x="101" y="75"/>
                        <a:pt x="88" y="67"/>
                      </a:cubicBezTo>
                      <a:cubicBezTo>
                        <a:pt x="75" y="59"/>
                        <a:pt x="60" y="43"/>
                        <a:pt x="51" y="33"/>
                      </a:cubicBezTo>
                      <a:cubicBezTo>
                        <a:pt x="42" y="23"/>
                        <a:pt x="37" y="9"/>
                        <a:pt x="33" y="4"/>
                      </a:cubicBezTo>
                      <a:lnTo>
                        <a:pt x="28" y="0"/>
                      </a:lnTo>
                      <a:lnTo>
                        <a:pt x="21" y="3"/>
                      </a:lnTo>
                      <a:lnTo>
                        <a:pt x="0" y="123"/>
                      </a:ln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34"/>
                <p:cNvSpPr>
                  <a:spLocks/>
                </p:cNvSpPr>
                <p:nvPr/>
              </p:nvSpPr>
              <p:spPr bwMode="auto">
                <a:xfrm rot="-5400000">
                  <a:off x="223" y="338"/>
                  <a:ext cx="40" cy="322"/>
                </a:xfrm>
                <a:prstGeom prst="leftBracket">
                  <a:avLst>
                    <a:gd name="adj" fmla="val 56015"/>
                  </a:avLst>
                </a:prstGeom>
                <a:solidFill>
                  <a:srgbClr val="FF0000"/>
                </a:solidFill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" name="Group 35"/>
              <p:cNvGrpSpPr>
                <a:grpSpLocks/>
              </p:cNvGrpSpPr>
              <p:nvPr/>
            </p:nvGrpSpPr>
            <p:grpSpPr bwMode="auto">
              <a:xfrm>
                <a:off x="5594" y="300"/>
                <a:ext cx="181" cy="172"/>
                <a:chOff x="117" y="183"/>
                <a:chExt cx="251" cy="250"/>
              </a:xfrm>
            </p:grpSpPr>
            <p:sp>
              <p:nvSpPr>
                <p:cNvPr id="16" name="AutoShape 36"/>
                <p:cNvSpPr>
                  <a:spLocks noChangeArrowheads="1"/>
                </p:cNvSpPr>
                <p:nvPr/>
              </p:nvSpPr>
              <p:spPr bwMode="auto">
                <a:xfrm>
                  <a:off x="117" y="183"/>
                  <a:ext cx="251" cy="2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4 w 21600"/>
                    <a:gd name="T25" fmla="*/ 3197 h 21600"/>
                    <a:gd name="T26" fmla="*/ 18416 w 21600"/>
                    <a:gd name="T27" fmla="*/ 18403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7401" y="10800"/>
                      </a:moveTo>
                      <a:cubicBezTo>
                        <a:pt x="7401" y="12677"/>
                        <a:pt x="8923" y="14199"/>
                        <a:pt x="10800" y="14199"/>
                      </a:cubicBezTo>
                      <a:cubicBezTo>
                        <a:pt x="12677" y="14199"/>
                        <a:pt x="14199" y="12677"/>
                        <a:pt x="14199" y="10800"/>
                      </a:cubicBezTo>
                      <a:cubicBezTo>
                        <a:pt x="14199" y="8923"/>
                        <a:pt x="12677" y="7401"/>
                        <a:pt x="10800" y="7401"/>
                      </a:cubicBezTo>
                      <a:cubicBezTo>
                        <a:pt x="8923" y="7401"/>
                        <a:pt x="7401" y="8923"/>
                        <a:pt x="740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" name="Oval 37"/>
                <p:cNvSpPr>
                  <a:spLocks noChangeArrowheads="1"/>
                </p:cNvSpPr>
                <p:nvPr/>
              </p:nvSpPr>
              <p:spPr bwMode="auto">
                <a:xfrm>
                  <a:off x="203" y="269"/>
                  <a:ext cx="79" cy="7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" name="组合 25"/>
            <p:cNvGrpSpPr/>
            <p:nvPr/>
          </p:nvGrpSpPr>
          <p:grpSpPr>
            <a:xfrm>
              <a:off x="1142976" y="367262"/>
              <a:ext cx="3500462" cy="484632"/>
              <a:chOff x="5500694" y="428604"/>
              <a:chExt cx="3500462" cy="484632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6500826" y="500042"/>
                <a:ext cx="2500330" cy="3571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b="1" dirty="0" smtClean="0">
                    <a:solidFill>
                      <a:srgbClr val="00B050"/>
                    </a:solidFill>
                    <a:latin typeface="微软雅黑" pitchFamily="34" charset="-122"/>
                    <a:ea typeface="微软雅黑" pitchFamily="34" charset="-122"/>
                  </a:rPr>
                  <a:t>Process Flow</a:t>
                </a:r>
                <a:endParaRPr lang="zh-CN" altLang="en-US" b="1" dirty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" name="燕尾形 10"/>
              <p:cNvSpPr/>
              <p:nvPr/>
            </p:nvSpPr>
            <p:spPr>
              <a:xfrm>
                <a:off x="5500694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燕尾形 11"/>
              <p:cNvSpPr/>
              <p:nvPr/>
            </p:nvSpPr>
            <p:spPr>
              <a:xfrm>
                <a:off x="5786446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燕尾形 12"/>
              <p:cNvSpPr/>
              <p:nvPr/>
            </p:nvSpPr>
            <p:spPr>
              <a:xfrm>
                <a:off x="6072198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15" name="直接连接符 14"/>
          <p:cNvCxnSpPr/>
          <p:nvPr/>
        </p:nvCxnSpPr>
        <p:spPr>
          <a:xfrm flipV="1">
            <a:off x="1142976" y="928670"/>
            <a:ext cx="7429552" cy="71438"/>
          </a:xfrm>
          <a:prstGeom prst="line">
            <a:avLst/>
          </a:prstGeom>
          <a:ln w="1016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图示 41"/>
          <p:cNvGraphicFramePr/>
          <p:nvPr>
            <p:extLst>
              <p:ext uri="{D42A27DB-BD31-4B8C-83A1-F6EECF244321}">
                <p14:modId xmlns:p14="http://schemas.microsoft.com/office/powerpoint/2010/main" val="3029942351"/>
              </p:ext>
            </p:extLst>
          </p:nvPr>
        </p:nvGraphicFramePr>
        <p:xfrm>
          <a:off x="1142976" y="1571612"/>
          <a:ext cx="7786742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>
          <a:xfrm>
            <a:off x="357158" y="357169"/>
            <a:ext cx="4646890" cy="504827"/>
            <a:chOff x="357158" y="357169"/>
            <a:chExt cx="4646890" cy="504827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357158" y="357169"/>
              <a:ext cx="511175" cy="504827"/>
              <a:chOff x="5569" y="300"/>
              <a:chExt cx="232" cy="227"/>
            </a:xfrm>
          </p:grpSpPr>
          <p:grpSp>
            <p:nvGrpSpPr>
              <p:cNvPr id="4" name="Group 32"/>
              <p:cNvGrpSpPr>
                <a:grpSpLocks/>
              </p:cNvGrpSpPr>
              <p:nvPr/>
            </p:nvGrpSpPr>
            <p:grpSpPr bwMode="auto">
              <a:xfrm>
                <a:off x="5569" y="430"/>
                <a:ext cx="232" cy="97"/>
                <a:chOff x="82" y="356"/>
                <a:chExt cx="322" cy="163"/>
              </a:xfrm>
            </p:grpSpPr>
            <p:sp>
              <p:nvSpPr>
                <p:cNvPr id="18" name="Freeform 33"/>
                <p:cNvSpPr>
                  <a:spLocks/>
                </p:cNvSpPr>
                <p:nvPr/>
              </p:nvSpPr>
              <p:spPr bwMode="auto">
                <a:xfrm>
                  <a:off x="83" y="356"/>
                  <a:ext cx="320" cy="123"/>
                </a:xfrm>
                <a:custGeom>
                  <a:avLst/>
                  <a:gdLst>
                    <a:gd name="T0" fmla="*/ 320 w 320"/>
                    <a:gd name="T1" fmla="*/ 123 h 123"/>
                    <a:gd name="T2" fmla="*/ 298 w 320"/>
                    <a:gd name="T3" fmla="*/ 5 h 123"/>
                    <a:gd name="T4" fmla="*/ 292 w 320"/>
                    <a:gd name="T5" fmla="*/ 1 h 123"/>
                    <a:gd name="T6" fmla="*/ 285 w 320"/>
                    <a:gd name="T7" fmla="*/ 4 h 123"/>
                    <a:gd name="T8" fmla="*/ 263 w 320"/>
                    <a:gd name="T9" fmla="*/ 37 h 123"/>
                    <a:gd name="T10" fmla="*/ 228 w 320"/>
                    <a:gd name="T11" fmla="*/ 69 h 123"/>
                    <a:gd name="T12" fmla="*/ 196 w 320"/>
                    <a:gd name="T13" fmla="*/ 84 h 123"/>
                    <a:gd name="T14" fmla="*/ 161 w 320"/>
                    <a:gd name="T15" fmla="*/ 89 h 123"/>
                    <a:gd name="T16" fmla="*/ 127 w 320"/>
                    <a:gd name="T17" fmla="*/ 84 h 123"/>
                    <a:gd name="T18" fmla="*/ 88 w 320"/>
                    <a:gd name="T19" fmla="*/ 67 h 123"/>
                    <a:gd name="T20" fmla="*/ 51 w 320"/>
                    <a:gd name="T21" fmla="*/ 33 h 123"/>
                    <a:gd name="T22" fmla="*/ 33 w 320"/>
                    <a:gd name="T23" fmla="*/ 4 h 123"/>
                    <a:gd name="T24" fmla="*/ 28 w 320"/>
                    <a:gd name="T25" fmla="*/ 0 h 123"/>
                    <a:gd name="T26" fmla="*/ 21 w 320"/>
                    <a:gd name="T27" fmla="*/ 3 h 123"/>
                    <a:gd name="T28" fmla="*/ 0 w 320"/>
                    <a:gd name="T29" fmla="*/ 123 h 1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20"/>
                    <a:gd name="T46" fmla="*/ 0 h 123"/>
                    <a:gd name="T47" fmla="*/ 320 w 320"/>
                    <a:gd name="T48" fmla="*/ 123 h 1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20" h="123">
                      <a:moveTo>
                        <a:pt x="320" y="123"/>
                      </a:moveTo>
                      <a:lnTo>
                        <a:pt x="298" y="5"/>
                      </a:lnTo>
                      <a:lnTo>
                        <a:pt x="292" y="1"/>
                      </a:lnTo>
                      <a:lnTo>
                        <a:pt x="285" y="4"/>
                      </a:lnTo>
                      <a:cubicBezTo>
                        <a:pt x="280" y="10"/>
                        <a:pt x="272" y="26"/>
                        <a:pt x="263" y="37"/>
                      </a:cubicBezTo>
                      <a:cubicBezTo>
                        <a:pt x="254" y="48"/>
                        <a:pt x="239" y="61"/>
                        <a:pt x="228" y="69"/>
                      </a:cubicBezTo>
                      <a:cubicBezTo>
                        <a:pt x="217" y="77"/>
                        <a:pt x="207" y="81"/>
                        <a:pt x="196" y="84"/>
                      </a:cubicBezTo>
                      <a:cubicBezTo>
                        <a:pt x="185" y="87"/>
                        <a:pt x="172" y="89"/>
                        <a:pt x="161" y="89"/>
                      </a:cubicBezTo>
                      <a:cubicBezTo>
                        <a:pt x="150" y="89"/>
                        <a:pt x="139" y="88"/>
                        <a:pt x="127" y="84"/>
                      </a:cubicBezTo>
                      <a:cubicBezTo>
                        <a:pt x="115" y="80"/>
                        <a:pt x="101" y="75"/>
                        <a:pt x="88" y="67"/>
                      </a:cubicBezTo>
                      <a:cubicBezTo>
                        <a:pt x="75" y="59"/>
                        <a:pt x="60" y="43"/>
                        <a:pt x="51" y="33"/>
                      </a:cubicBezTo>
                      <a:cubicBezTo>
                        <a:pt x="42" y="23"/>
                        <a:pt x="37" y="9"/>
                        <a:pt x="33" y="4"/>
                      </a:cubicBezTo>
                      <a:lnTo>
                        <a:pt x="28" y="0"/>
                      </a:lnTo>
                      <a:lnTo>
                        <a:pt x="21" y="3"/>
                      </a:lnTo>
                      <a:lnTo>
                        <a:pt x="0" y="123"/>
                      </a:ln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34"/>
                <p:cNvSpPr>
                  <a:spLocks/>
                </p:cNvSpPr>
                <p:nvPr/>
              </p:nvSpPr>
              <p:spPr bwMode="auto">
                <a:xfrm rot="-5400000">
                  <a:off x="223" y="338"/>
                  <a:ext cx="40" cy="322"/>
                </a:xfrm>
                <a:prstGeom prst="leftBracket">
                  <a:avLst>
                    <a:gd name="adj" fmla="val 56015"/>
                  </a:avLst>
                </a:prstGeom>
                <a:solidFill>
                  <a:srgbClr val="FF0000"/>
                </a:solidFill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" name="Group 35"/>
              <p:cNvGrpSpPr>
                <a:grpSpLocks/>
              </p:cNvGrpSpPr>
              <p:nvPr/>
            </p:nvGrpSpPr>
            <p:grpSpPr bwMode="auto">
              <a:xfrm>
                <a:off x="5594" y="300"/>
                <a:ext cx="181" cy="172"/>
                <a:chOff x="117" y="183"/>
                <a:chExt cx="251" cy="250"/>
              </a:xfrm>
            </p:grpSpPr>
            <p:sp>
              <p:nvSpPr>
                <p:cNvPr id="16" name="AutoShape 36"/>
                <p:cNvSpPr>
                  <a:spLocks noChangeArrowheads="1"/>
                </p:cNvSpPr>
                <p:nvPr/>
              </p:nvSpPr>
              <p:spPr bwMode="auto">
                <a:xfrm>
                  <a:off x="117" y="183"/>
                  <a:ext cx="251" cy="2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4 w 21600"/>
                    <a:gd name="T25" fmla="*/ 3197 h 21600"/>
                    <a:gd name="T26" fmla="*/ 18416 w 21600"/>
                    <a:gd name="T27" fmla="*/ 18403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7401" y="10800"/>
                      </a:moveTo>
                      <a:cubicBezTo>
                        <a:pt x="7401" y="12677"/>
                        <a:pt x="8923" y="14199"/>
                        <a:pt x="10800" y="14199"/>
                      </a:cubicBezTo>
                      <a:cubicBezTo>
                        <a:pt x="12677" y="14199"/>
                        <a:pt x="14199" y="12677"/>
                        <a:pt x="14199" y="10800"/>
                      </a:cubicBezTo>
                      <a:cubicBezTo>
                        <a:pt x="14199" y="8923"/>
                        <a:pt x="12677" y="7401"/>
                        <a:pt x="10800" y="7401"/>
                      </a:cubicBezTo>
                      <a:cubicBezTo>
                        <a:pt x="8923" y="7401"/>
                        <a:pt x="7401" y="8923"/>
                        <a:pt x="740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" name="Oval 37"/>
                <p:cNvSpPr>
                  <a:spLocks noChangeArrowheads="1"/>
                </p:cNvSpPr>
                <p:nvPr/>
              </p:nvSpPr>
              <p:spPr bwMode="auto">
                <a:xfrm>
                  <a:off x="203" y="269"/>
                  <a:ext cx="79" cy="7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" name="组合 25"/>
            <p:cNvGrpSpPr/>
            <p:nvPr/>
          </p:nvGrpSpPr>
          <p:grpSpPr>
            <a:xfrm>
              <a:off x="1142976" y="367262"/>
              <a:ext cx="3861072" cy="484632"/>
              <a:chOff x="5500694" y="428604"/>
              <a:chExt cx="3861072" cy="484632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6500826" y="500042"/>
                <a:ext cx="2860940" cy="3571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b="1" dirty="0" smtClean="0">
                    <a:solidFill>
                      <a:srgbClr val="00B050"/>
                    </a:solidFill>
                    <a:latin typeface="Arial" pitchFamily="34" charset="0"/>
                    <a:ea typeface="微软雅黑" pitchFamily="34" charset="-122"/>
                    <a:cs typeface="Arial" pitchFamily="34" charset="0"/>
                  </a:rPr>
                  <a:t>Production equipment</a:t>
                </a:r>
                <a:endParaRPr lang="zh-CN" altLang="en-US" b="1" dirty="0">
                  <a:solidFill>
                    <a:srgbClr val="00B05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11" name="燕尾形 10"/>
              <p:cNvSpPr/>
              <p:nvPr/>
            </p:nvSpPr>
            <p:spPr>
              <a:xfrm>
                <a:off x="5500694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燕尾形 11"/>
              <p:cNvSpPr/>
              <p:nvPr/>
            </p:nvSpPr>
            <p:spPr>
              <a:xfrm>
                <a:off x="5786446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燕尾形 12"/>
              <p:cNvSpPr/>
              <p:nvPr/>
            </p:nvSpPr>
            <p:spPr>
              <a:xfrm>
                <a:off x="6072198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15" name="直接连接符 14"/>
          <p:cNvCxnSpPr/>
          <p:nvPr/>
        </p:nvCxnSpPr>
        <p:spPr>
          <a:xfrm flipV="1">
            <a:off x="1142976" y="928670"/>
            <a:ext cx="7429552" cy="71438"/>
          </a:xfrm>
          <a:prstGeom prst="line">
            <a:avLst/>
          </a:prstGeom>
          <a:ln w="1016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图示 39"/>
          <p:cNvGraphicFramePr/>
          <p:nvPr>
            <p:extLst>
              <p:ext uri="{D42A27DB-BD31-4B8C-83A1-F6EECF244321}">
                <p14:modId xmlns:p14="http://schemas.microsoft.com/office/powerpoint/2010/main" val="351107431"/>
              </p:ext>
            </p:extLst>
          </p:nvPr>
        </p:nvGraphicFramePr>
        <p:xfrm>
          <a:off x="1142976" y="1142984"/>
          <a:ext cx="7572428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1" name="图示 40"/>
          <p:cNvGraphicFramePr/>
          <p:nvPr>
            <p:extLst>
              <p:ext uri="{D42A27DB-BD31-4B8C-83A1-F6EECF244321}">
                <p14:modId xmlns:p14="http://schemas.microsoft.com/office/powerpoint/2010/main" val="2374473320"/>
              </p:ext>
            </p:extLst>
          </p:nvPr>
        </p:nvGraphicFramePr>
        <p:xfrm>
          <a:off x="1142976" y="4071942"/>
          <a:ext cx="7572428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>
          <a:xfrm>
            <a:off x="357158" y="357169"/>
            <a:ext cx="4286850" cy="504827"/>
            <a:chOff x="357158" y="357169"/>
            <a:chExt cx="4286850" cy="504827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357158" y="357169"/>
              <a:ext cx="511175" cy="504827"/>
              <a:chOff x="5569" y="300"/>
              <a:chExt cx="232" cy="227"/>
            </a:xfrm>
          </p:grpSpPr>
          <p:grpSp>
            <p:nvGrpSpPr>
              <p:cNvPr id="4" name="Group 32"/>
              <p:cNvGrpSpPr>
                <a:grpSpLocks/>
              </p:cNvGrpSpPr>
              <p:nvPr/>
            </p:nvGrpSpPr>
            <p:grpSpPr bwMode="auto">
              <a:xfrm>
                <a:off x="5569" y="430"/>
                <a:ext cx="232" cy="97"/>
                <a:chOff x="82" y="356"/>
                <a:chExt cx="322" cy="163"/>
              </a:xfrm>
            </p:grpSpPr>
            <p:sp>
              <p:nvSpPr>
                <p:cNvPr id="18" name="Freeform 33"/>
                <p:cNvSpPr>
                  <a:spLocks/>
                </p:cNvSpPr>
                <p:nvPr/>
              </p:nvSpPr>
              <p:spPr bwMode="auto">
                <a:xfrm>
                  <a:off x="83" y="356"/>
                  <a:ext cx="320" cy="123"/>
                </a:xfrm>
                <a:custGeom>
                  <a:avLst/>
                  <a:gdLst>
                    <a:gd name="T0" fmla="*/ 320 w 320"/>
                    <a:gd name="T1" fmla="*/ 123 h 123"/>
                    <a:gd name="T2" fmla="*/ 298 w 320"/>
                    <a:gd name="T3" fmla="*/ 5 h 123"/>
                    <a:gd name="T4" fmla="*/ 292 w 320"/>
                    <a:gd name="T5" fmla="*/ 1 h 123"/>
                    <a:gd name="T6" fmla="*/ 285 w 320"/>
                    <a:gd name="T7" fmla="*/ 4 h 123"/>
                    <a:gd name="T8" fmla="*/ 263 w 320"/>
                    <a:gd name="T9" fmla="*/ 37 h 123"/>
                    <a:gd name="T10" fmla="*/ 228 w 320"/>
                    <a:gd name="T11" fmla="*/ 69 h 123"/>
                    <a:gd name="T12" fmla="*/ 196 w 320"/>
                    <a:gd name="T13" fmla="*/ 84 h 123"/>
                    <a:gd name="T14" fmla="*/ 161 w 320"/>
                    <a:gd name="T15" fmla="*/ 89 h 123"/>
                    <a:gd name="T16" fmla="*/ 127 w 320"/>
                    <a:gd name="T17" fmla="*/ 84 h 123"/>
                    <a:gd name="T18" fmla="*/ 88 w 320"/>
                    <a:gd name="T19" fmla="*/ 67 h 123"/>
                    <a:gd name="T20" fmla="*/ 51 w 320"/>
                    <a:gd name="T21" fmla="*/ 33 h 123"/>
                    <a:gd name="T22" fmla="*/ 33 w 320"/>
                    <a:gd name="T23" fmla="*/ 4 h 123"/>
                    <a:gd name="T24" fmla="*/ 28 w 320"/>
                    <a:gd name="T25" fmla="*/ 0 h 123"/>
                    <a:gd name="T26" fmla="*/ 21 w 320"/>
                    <a:gd name="T27" fmla="*/ 3 h 123"/>
                    <a:gd name="T28" fmla="*/ 0 w 320"/>
                    <a:gd name="T29" fmla="*/ 123 h 1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20"/>
                    <a:gd name="T46" fmla="*/ 0 h 123"/>
                    <a:gd name="T47" fmla="*/ 320 w 320"/>
                    <a:gd name="T48" fmla="*/ 123 h 1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20" h="123">
                      <a:moveTo>
                        <a:pt x="320" y="123"/>
                      </a:moveTo>
                      <a:lnTo>
                        <a:pt x="298" y="5"/>
                      </a:lnTo>
                      <a:lnTo>
                        <a:pt x="292" y="1"/>
                      </a:lnTo>
                      <a:lnTo>
                        <a:pt x="285" y="4"/>
                      </a:lnTo>
                      <a:cubicBezTo>
                        <a:pt x="280" y="10"/>
                        <a:pt x="272" y="26"/>
                        <a:pt x="263" y="37"/>
                      </a:cubicBezTo>
                      <a:cubicBezTo>
                        <a:pt x="254" y="48"/>
                        <a:pt x="239" y="61"/>
                        <a:pt x="228" y="69"/>
                      </a:cubicBezTo>
                      <a:cubicBezTo>
                        <a:pt x="217" y="77"/>
                        <a:pt x="207" y="81"/>
                        <a:pt x="196" y="84"/>
                      </a:cubicBezTo>
                      <a:cubicBezTo>
                        <a:pt x="185" y="87"/>
                        <a:pt x="172" y="89"/>
                        <a:pt x="161" y="89"/>
                      </a:cubicBezTo>
                      <a:cubicBezTo>
                        <a:pt x="150" y="89"/>
                        <a:pt x="139" y="88"/>
                        <a:pt x="127" y="84"/>
                      </a:cubicBezTo>
                      <a:cubicBezTo>
                        <a:pt x="115" y="80"/>
                        <a:pt x="101" y="75"/>
                        <a:pt x="88" y="67"/>
                      </a:cubicBezTo>
                      <a:cubicBezTo>
                        <a:pt x="75" y="59"/>
                        <a:pt x="60" y="43"/>
                        <a:pt x="51" y="33"/>
                      </a:cubicBezTo>
                      <a:cubicBezTo>
                        <a:pt x="42" y="23"/>
                        <a:pt x="37" y="9"/>
                        <a:pt x="33" y="4"/>
                      </a:cubicBezTo>
                      <a:lnTo>
                        <a:pt x="28" y="0"/>
                      </a:lnTo>
                      <a:lnTo>
                        <a:pt x="21" y="3"/>
                      </a:lnTo>
                      <a:lnTo>
                        <a:pt x="0" y="123"/>
                      </a:ln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34"/>
                <p:cNvSpPr>
                  <a:spLocks/>
                </p:cNvSpPr>
                <p:nvPr/>
              </p:nvSpPr>
              <p:spPr bwMode="auto">
                <a:xfrm rot="-5400000">
                  <a:off x="223" y="338"/>
                  <a:ext cx="40" cy="322"/>
                </a:xfrm>
                <a:prstGeom prst="leftBracket">
                  <a:avLst>
                    <a:gd name="adj" fmla="val 56015"/>
                  </a:avLst>
                </a:prstGeom>
                <a:solidFill>
                  <a:srgbClr val="FF0000"/>
                </a:solidFill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" name="Group 35"/>
              <p:cNvGrpSpPr>
                <a:grpSpLocks/>
              </p:cNvGrpSpPr>
              <p:nvPr/>
            </p:nvGrpSpPr>
            <p:grpSpPr bwMode="auto">
              <a:xfrm>
                <a:off x="5594" y="300"/>
                <a:ext cx="181" cy="172"/>
                <a:chOff x="117" y="183"/>
                <a:chExt cx="251" cy="250"/>
              </a:xfrm>
            </p:grpSpPr>
            <p:sp>
              <p:nvSpPr>
                <p:cNvPr id="16" name="AutoShape 36"/>
                <p:cNvSpPr>
                  <a:spLocks noChangeArrowheads="1"/>
                </p:cNvSpPr>
                <p:nvPr/>
              </p:nvSpPr>
              <p:spPr bwMode="auto">
                <a:xfrm>
                  <a:off x="117" y="183"/>
                  <a:ext cx="251" cy="2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4 w 21600"/>
                    <a:gd name="T25" fmla="*/ 3197 h 21600"/>
                    <a:gd name="T26" fmla="*/ 18416 w 21600"/>
                    <a:gd name="T27" fmla="*/ 18403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7401" y="10800"/>
                      </a:moveTo>
                      <a:cubicBezTo>
                        <a:pt x="7401" y="12677"/>
                        <a:pt x="8923" y="14199"/>
                        <a:pt x="10800" y="14199"/>
                      </a:cubicBezTo>
                      <a:cubicBezTo>
                        <a:pt x="12677" y="14199"/>
                        <a:pt x="14199" y="12677"/>
                        <a:pt x="14199" y="10800"/>
                      </a:cubicBezTo>
                      <a:cubicBezTo>
                        <a:pt x="14199" y="8923"/>
                        <a:pt x="12677" y="7401"/>
                        <a:pt x="10800" y="7401"/>
                      </a:cubicBezTo>
                      <a:cubicBezTo>
                        <a:pt x="8923" y="7401"/>
                        <a:pt x="7401" y="8923"/>
                        <a:pt x="740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" name="Oval 37"/>
                <p:cNvSpPr>
                  <a:spLocks noChangeArrowheads="1"/>
                </p:cNvSpPr>
                <p:nvPr/>
              </p:nvSpPr>
              <p:spPr bwMode="auto">
                <a:xfrm>
                  <a:off x="203" y="269"/>
                  <a:ext cx="79" cy="7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" name="组合 25"/>
            <p:cNvGrpSpPr/>
            <p:nvPr/>
          </p:nvGrpSpPr>
          <p:grpSpPr>
            <a:xfrm>
              <a:off x="1142976" y="367262"/>
              <a:ext cx="3501032" cy="484632"/>
              <a:chOff x="5500694" y="428604"/>
              <a:chExt cx="3501032" cy="484632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6500826" y="500042"/>
                <a:ext cx="2500900" cy="3571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b="1" dirty="0" smtClean="0">
                    <a:solidFill>
                      <a:srgbClr val="00B050"/>
                    </a:solidFill>
                    <a:latin typeface="微软雅黑" pitchFamily="34" charset="-122"/>
                    <a:ea typeface="微软雅黑" pitchFamily="34" charset="-122"/>
                  </a:rPr>
                  <a:t>Inspection room</a:t>
                </a:r>
                <a:endParaRPr lang="zh-CN" altLang="en-US" b="1" dirty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" name="燕尾形 10"/>
              <p:cNvSpPr/>
              <p:nvPr/>
            </p:nvSpPr>
            <p:spPr>
              <a:xfrm>
                <a:off x="5500694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燕尾形 11"/>
              <p:cNvSpPr/>
              <p:nvPr/>
            </p:nvSpPr>
            <p:spPr>
              <a:xfrm>
                <a:off x="5786446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燕尾形 12"/>
              <p:cNvSpPr/>
              <p:nvPr/>
            </p:nvSpPr>
            <p:spPr>
              <a:xfrm>
                <a:off x="6072198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15" name="直接连接符 14"/>
          <p:cNvCxnSpPr/>
          <p:nvPr/>
        </p:nvCxnSpPr>
        <p:spPr>
          <a:xfrm flipV="1">
            <a:off x="1142976" y="928670"/>
            <a:ext cx="7429552" cy="71438"/>
          </a:xfrm>
          <a:prstGeom prst="line">
            <a:avLst/>
          </a:prstGeom>
          <a:ln w="1016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图示 19"/>
          <p:cNvGraphicFramePr/>
          <p:nvPr>
            <p:extLst>
              <p:ext uri="{D42A27DB-BD31-4B8C-83A1-F6EECF244321}">
                <p14:modId xmlns:p14="http://schemas.microsoft.com/office/powerpoint/2010/main" val="54915800"/>
              </p:ext>
            </p:extLst>
          </p:nvPr>
        </p:nvGraphicFramePr>
        <p:xfrm>
          <a:off x="1285852" y="1142984"/>
          <a:ext cx="750099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矩形 21"/>
          <p:cNvSpPr/>
          <p:nvPr/>
        </p:nvSpPr>
        <p:spPr>
          <a:xfrm>
            <a:off x="7345932" y="2564904"/>
            <a:ext cx="157166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Roughness  Test</a:t>
            </a:r>
            <a:endParaRPr lang="zh-CN" altLang="en-US" sz="1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261627" y="4633708"/>
            <a:ext cx="1262895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Hardness Test</a:t>
            </a:r>
            <a:endParaRPr lang="zh-CN" altLang="en-US" sz="1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261627" y="2561868"/>
            <a:ext cx="15154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Roundness Test</a:t>
            </a:r>
            <a:endParaRPr lang="zh-CN" altLang="en-US" sz="1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774263" y="5877272"/>
            <a:ext cx="2326129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Metallographic </a:t>
            </a:r>
            <a:r>
              <a:rPr lang="en-US" altLang="zh-CN" sz="1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analysis</a:t>
            </a:r>
            <a:endParaRPr lang="zh-CN" altLang="en-US" sz="1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380312" y="4509120"/>
            <a:ext cx="1537287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altLang="zh-CN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imension </a:t>
            </a:r>
            <a:r>
              <a:rPr lang="en-US" altLang="zh-CN" sz="1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check</a:t>
            </a:r>
            <a:endParaRPr lang="zh-CN" altLang="en-US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774264" y="1268760"/>
            <a:ext cx="157166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Spectrum Analyzer</a:t>
            </a:r>
            <a:endParaRPr lang="zh-CN" altLang="en-US" sz="1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/>
          <p:cNvCxnSpPr/>
          <p:nvPr/>
        </p:nvCxnSpPr>
        <p:spPr>
          <a:xfrm flipV="1">
            <a:off x="1142976" y="928670"/>
            <a:ext cx="7429552" cy="71438"/>
          </a:xfrm>
          <a:prstGeom prst="line">
            <a:avLst/>
          </a:prstGeom>
          <a:ln w="1016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流程图: 手动输入 57"/>
          <p:cNvSpPr/>
          <p:nvPr/>
        </p:nvSpPr>
        <p:spPr>
          <a:xfrm rot="16200000" flipH="1">
            <a:off x="3643302" y="1357302"/>
            <a:ext cx="6215082" cy="4786314"/>
          </a:xfrm>
          <a:prstGeom prst="flowChartManualInp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39"/>
          <p:cNvGrpSpPr/>
          <p:nvPr/>
        </p:nvGrpSpPr>
        <p:grpSpPr>
          <a:xfrm>
            <a:off x="357158" y="357169"/>
            <a:ext cx="4214842" cy="504827"/>
            <a:chOff x="357158" y="357169"/>
            <a:chExt cx="4214842" cy="504827"/>
          </a:xfrm>
        </p:grpSpPr>
        <p:grpSp>
          <p:nvGrpSpPr>
            <p:cNvPr id="11" name="Group 31"/>
            <p:cNvGrpSpPr>
              <a:grpSpLocks/>
            </p:cNvGrpSpPr>
            <p:nvPr/>
          </p:nvGrpSpPr>
          <p:grpSpPr bwMode="auto">
            <a:xfrm>
              <a:off x="357158" y="357169"/>
              <a:ext cx="511175" cy="504827"/>
              <a:chOff x="5569" y="300"/>
              <a:chExt cx="232" cy="227"/>
            </a:xfrm>
          </p:grpSpPr>
          <p:grpSp>
            <p:nvGrpSpPr>
              <p:cNvPr id="13" name="Group 32"/>
              <p:cNvGrpSpPr>
                <a:grpSpLocks/>
              </p:cNvGrpSpPr>
              <p:nvPr/>
            </p:nvGrpSpPr>
            <p:grpSpPr bwMode="auto">
              <a:xfrm>
                <a:off x="5569" y="430"/>
                <a:ext cx="232" cy="97"/>
                <a:chOff x="82" y="356"/>
                <a:chExt cx="322" cy="163"/>
              </a:xfrm>
            </p:grpSpPr>
            <p:sp>
              <p:nvSpPr>
                <p:cNvPr id="51" name="Freeform 33"/>
                <p:cNvSpPr>
                  <a:spLocks/>
                </p:cNvSpPr>
                <p:nvPr/>
              </p:nvSpPr>
              <p:spPr bwMode="auto">
                <a:xfrm>
                  <a:off x="83" y="356"/>
                  <a:ext cx="320" cy="123"/>
                </a:xfrm>
                <a:custGeom>
                  <a:avLst/>
                  <a:gdLst>
                    <a:gd name="T0" fmla="*/ 320 w 320"/>
                    <a:gd name="T1" fmla="*/ 123 h 123"/>
                    <a:gd name="T2" fmla="*/ 298 w 320"/>
                    <a:gd name="T3" fmla="*/ 5 h 123"/>
                    <a:gd name="T4" fmla="*/ 292 w 320"/>
                    <a:gd name="T5" fmla="*/ 1 h 123"/>
                    <a:gd name="T6" fmla="*/ 285 w 320"/>
                    <a:gd name="T7" fmla="*/ 4 h 123"/>
                    <a:gd name="T8" fmla="*/ 263 w 320"/>
                    <a:gd name="T9" fmla="*/ 37 h 123"/>
                    <a:gd name="T10" fmla="*/ 228 w 320"/>
                    <a:gd name="T11" fmla="*/ 69 h 123"/>
                    <a:gd name="T12" fmla="*/ 196 w 320"/>
                    <a:gd name="T13" fmla="*/ 84 h 123"/>
                    <a:gd name="T14" fmla="*/ 161 w 320"/>
                    <a:gd name="T15" fmla="*/ 89 h 123"/>
                    <a:gd name="T16" fmla="*/ 127 w 320"/>
                    <a:gd name="T17" fmla="*/ 84 h 123"/>
                    <a:gd name="T18" fmla="*/ 88 w 320"/>
                    <a:gd name="T19" fmla="*/ 67 h 123"/>
                    <a:gd name="T20" fmla="*/ 51 w 320"/>
                    <a:gd name="T21" fmla="*/ 33 h 123"/>
                    <a:gd name="T22" fmla="*/ 33 w 320"/>
                    <a:gd name="T23" fmla="*/ 4 h 123"/>
                    <a:gd name="T24" fmla="*/ 28 w 320"/>
                    <a:gd name="T25" fmla="*/ 0 h 123"/>
                    <a:gd name="T26" fmla="*/ 21 w 320"/>
                    <a:gd name="T27" fmla="*/ 3 h 123"/>
                    <a:gd name="T28" fmla="*/ 0 w 320"/>
                    <a:gd name="T29" fmla="*/ 123 h 1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20"/>
                    <a:gd name="T46" fmla="*/ 0 h 123"/>
                    <a:gd name="T47" fmla="*/ 320 w 320"/>
                    <a:gd name="T48" fmla="*/ 123 h 1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20" h="123">
                      <a:moveTo>
                        <a:pt x="320" y="123"/>
                      </a:moveTo>
                      <a:lnTo>
                        <a:pt x="298" y="5"/>
                      </a:lnTo>
                      <a:lnTo>
                        <a:pt x="292" y="1"/>
                      </a:lnTo>
                      <a:lnTo>
                        <a:pt x="285" y="4"/>
                      </a:lnTo>
                      <a:cubicBezTo>
                        <a:pt x="280" y="10"/>
                        <a:pt x="272" y="26"/>
                        <a:pt x="263" y="37"/>
                      </a:cubicBezTo>
                      <a:cubicBezTo>
                        <a:pt x="254" y="48"/>
                        <a:pt x="239" y="61"/>
                        <a:pt x="228" y="69"/>
                      </a:cubicBezTo>
                      <a:cubicBezTo>
                        <a:pt x="217" y="77"/>
                        <a:pt x="207" y="81"/>
                        <a:pt x="196" y="84"/>
                      </a:cubicBezTo>
                      <a:cubicBezTo>
                        <a:pt x="185" y="87"/>
                        <a:pt x="172" y="89"/>
                        <a:pt x="161" y="89"/>
                      </a:cubicBezTo>
                      <a:cubicBezTo>
                        <a:pt x="150" y="89"/>
                        <a:pt x="139" y="88"/>
                        <a:pt x="127" y="84"/>
                      </a:cubicBezTo>
                      <a:cubicBezTo>
                        <a:pt x="115" y="80"/>
                        <a:pt x="101" y="75"/>
                        <a:pt x="88" y="67"/>
                      </a:cubicBezTo>
                      <a:cubicBezTo>
                        <a:pt x="75" y="59"/>
                        <a:pt x="60" y="43"/>
                        <a:pt x="51" y="33"/>
                      </a:cubicBezTo>
                      <a:cubicBezTo>
                        <a:pt x="42" y="23"/>
                        <a:pt x="37" y="9"/>
                        <a:pt x="33" y="4"/>
                      </a:cubicBezTo>
                      <a:lnTo>
                        <a:pt x="28" y="0"/>
                      </a:lnTo>
                      <a:lnTo>
                        <a:pt x="21" y="3"/>
                      </a:lnTo>
                      <a:lnTo>
                        <a:pt x="0" y="123"/>
                      </a:ln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" name="AutoShape 34"/>
                <p:cNvSpPr>
                  <a:spLocks/>
                </p:cNvSpPr>
                <p:nvPr/>
              </p:nvSpPr>
              <p:spPr bwMode="auto">
                <a:xfrm rot="-5400000">
                  <a:off x="223" y="338"/>
                  <a:ext cx="40" cy="322"/>
                </a:xfrm>
                <a:prstGeom prst="leftBracket">
                  <a:avLst>
                    <a:gd name="adj" fmla="val 56015"/>
                  </a:avLst>
                </a:prstGeom>
                <a:solidFill>
                  <a:srgbClr val="FF0000"/>
                </a:solidFill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" name="Group 35"/>
              <p:cNvGrpSpPr>
                <a:grpSpLocks/>
              </p:cNvGrpSpPr>
              <p:nvPr/>
            </p:nvGrpSpPr>
            <p:grpSpPr bwMode="auto">
              <a:xfrm>
                <a:off x="5594" y="300"/>
                <a:ext cx="181" cy="172"/>
                <a:chOff x="117" y="183"/>
                <a:chExt cx="251" cy="250"/>
              </a:xfrm>
            </p:grpSpPr>
            <p:sp>
              <p:nvSpPr>
                <p:cNvPr id="49" name="AutoShape 36"/>
                <p:cNvSpPr>
                  <a:spLocks noChangeArrowheads="1"/>
                </p:cNvSpPr>
                <p:nvPr/>
              </p:nvSpPr>
              <p:spPr bwMode="auto">
                <a:xfrm>
                  <a:off x="117" y="183"/>
                  <a:ext cx="251" cy="2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4 w 21600"/>
                    <a:gd name="T25" fmla="*/ 3197 h 21600"/>
                    <a:gd name="T26" fmla="*/ 18416 w 21600"/>
                    <a:gd name="T27" fmla="*/ 18403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7401" y="10800"/>
                      </a:moveTo>
                      <a:cubicBezTo>
                        <a:pt x="7401" y="12677"/>
                        <a:pt x="8923" y="14199"/>
                        <a:pt x="10800" y="14199"/>
                      </a:cubicBezTo>
                      <a:cubicBezTo>
                        <a:pt x="12677" y="14199"/>
                        <a:pt x="14199" y="12677"/>
                        <a:pt x="14199" y="10800"/>
                      </a:cubicBezTo>
                      <a:cubicBezTo>
                        <a:pt x="14199" y="8923"/>
                        <a:pt x="12677" y="7401"/>
                        <a:pt x="10800" y="7401"/>
                      </a:cubicBezTo>
                      <a:cubicBezTo>
                        <a:pt x="8923" y="7401"/>
                        <a:pt x="7401" y="8923"/>
                        <a:pt x="740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" name="Oval 37"/>
                <p:cNvSpPr>
                  <a:spLocks noChangeArrowheads="1"/>
                </p:cNvSpPr>
                <p:nvPr/>
              </p:nvSpPr>
              <p:spPr bwMode="auto">
                <a:xfrm>
                  <a:off x="203" y="269"/>
                  <a:ext cx="79" cy="7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5" name="组合 25"/>
            <p:cNvGrpSpPr/>
            <p:nvPr/>
          </p:nvGrpSpPr>
          <p:grpSpPr>
            <a:xfrm>
              <a:off x="1142976" y="367262"/>
              <a:ext cx="3429024" cy="484632"/>
              <a:chOff x="5500694" y="428604"/>
              <a:chExt cx="3429024" cy="484632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6500826" y="500042"/>
                <a:ext cx="2428892" cy="3571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b="1" dirty="0" smtClean="0">
                    <a:solidFill>
                      <a:srgbClr val="00B050"/>
                    </a:solidFill>
                    <a:latin typeface="微软雅黑" pitchFamily="34" charset="-122"/>
                    <a:ea typeface="微软雅黑" pitchFamily="34" charset="-122"/>
                  </a:rPr>
                  <a:t>Enterprise Honor</a:t>
                </a:r>
                <a:endParaRPr lang="zh-CN" altLang="en-US" b="1" dirty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4" name="燕尾形 43"/>
              <p:cNvSpPr/>
              <p:nvPr/>
            </p:nvSpPr>
            <p:spPr>
              <a:xfrm>
                <a:off x="5500694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燕尾形 44"/>
              <p:cNvSpPr/>
              <p:nvPr/>
            </p:nvSpPr>
            <p:spPr>
              <a:xfrm>
                <a:off x="5786446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燕尾形 45"/>
              <p:cNvSpPr/>
              <p:nvPr/>
            </p:nvSpPr>
            <p:spPr>
              <a:xfrm>
                <a:off x="6072198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1" name="矩形 20"/>
          <p:cNvSpPr/>
          <p:nvPr/>
        </p:nvSpPr>
        <p:spPr>
          <a:xfrm>
            <a:off x="4372906" y="2000240"/>
            <a:ext cx="3727486" cy="308494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88900" cmpd="tri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1071538" y="2000240"/>
            <a:ext cx="2643206" cy="3000396"/>
            <a:chOff x="1142976" y="1571612"/>
            <a:chExt cx="3440264" cy="3797454"/>
          </a:xfrm>
        </p:grpSpPr>
        <p:grpSp>
          <p:nvGrpSpPr>
            <p:cNvPr id="32" name="组合 31"/>
            <p:cNvGrpSpPr/>
            <p:nvPr/>
          </p:nvGrpSpPr>
          <p:grpSpPr>
            <a:xfrm>
              <a:off x="2214546" y="1571612"/>
              <a:ext cx="1620000" cy="1620000"/>
              <a:chOff x="2143108" y="1643050"/>
              <a:chExt cx="1643074" cy="1571636"/>
            </a:xfrm>
          </p:grpSpPr>
          <p:sp>
            <p:nvSpPr>
              <p:cNvPr id="30" name="菱形 29"/>
              <p:cNvSpPr/>
              <p:nvPr/>
            </p:nvSpPr>
            <p:spPr>
              <a:xfrm>
                <a:off x="2143108" y="1643050"/>
                <a:ext cx="1643074" cy="1571636"/>
              </a:xfrm>
              <a:prstGeom prst="diamon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8" name="图片 27" descr="timg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27640" y="2018759"/>
                <a:ext cx="674010" cy="820218"/>
              </a:xfrm>
              <a:prstGeom prst="rect">
                <a:avLst/>
              </a:prstGeom>
            </p:spPr>
          </p:pic>
        </p:grpSp>
        <p:sp>
          <p:nvSpPr>
            <p:cNvPr id="33" name="菱形 32"/>
            <p:cNvSpPr/>
            <p:nvPr/>
          </p:nvSpPr>
          <p:spPr>
            <a:xfrm>
              <a:off x="1142976" y="2214554"/>
              <a:ext cx="1440000" cy="1440000"/>
            </a:xfrm>
            <a:prstGeom prst="diamond">
              <a:avLst/>
            </a:prstGeom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菱形 33"/>
            <p:cNvSpPr/>
            <p:nvPr/>
          </p:nvSpPr>
          <p:spPr>
            <a:xfrm>
              <a:off x="3143240" y="2571744"/>
              <a:ext cx="1440000" cy="1440000"/>
            </a:xfrm>
            <a:prstGeom prst="diamond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菱形 34"/>
            <p:cNvSpPr/>
            <p:nvPr/>
          </p:nvSpPr>
          <p:spPr>
            <a:xfrm>
              <a:off x="2857488" y="3929066"/>
              <a:ext cx="1440000" cy="1440000"/>
            </a:xfrm>
            <a:prstGeom prst="diamond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菱形 35"/>
            <p:cNvSpPr/>
            <p:nvPr/>
          </p:nvSpPr>
          <p:spPr>
            <a:xfrm>
              <a:off x="1285852" y="3643314"/>
              <a:ext cx="571504" cy="57150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菱形 36"/>
            <p:cNvSpPr/>
            <p:nvPr/>
          </p:nvSpPr>
          <p:spPr>
            <a:xfrm>
              <a:off x="3929058" y="3786190"/>
              <a:ext cx="571504" cy="57150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菱形 37"/>
            <p:cNvSpPr/>
            <p:nvPr/>
          </p:nvSpPr>
          <p:spPr>
            <a:xfrm>
              <a:off x="1285852" y="4000504"/>
              <a:ext cx="1357322" cy="1285884"/>
            </a:xfrm>
            <a:prstGeom prst="diamond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菱形 38"/>
            <p:cNvSpPr/>
            <p:nvPr/>
          </p:nvSpPr>
          <p:spPr>
            <a:xfrm>
              <a:off x="2000232" y="3071810"/>
              <a:ext cx="1440000" cy="1440000"/>
            </a:xfrm>
            <a:prstGeom prst="diamond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/>
          <p:cNvCxnSpPr/>
          <p:nvPr/>
        </p:nvCxnSpPr>
        <p:spPr>
          <a:xfrm flipV="1">
            <a:off x="1142976" y="928670"/>
            <a:ext cx="7429552" cy="71438"/>
          </a:xfrm>
          <a:prstGeom prst="line">
            <a:avLst/>
          </a:prstGeom>
          <a:ln w="1016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39"/>
          <p:cNvGrpSpPr/>
          <p:nvPr/>
        </p:nvGrpSpPr>
        <p:grpSpPr>
          <a:xfrm>
            <a:off x="357158" y="357169"/>
            <a:ext cx="4574882" cy="504827"/>
            <a:chOff x="357158" y="357169"/>
            <a:chExt cx="4574882" cy="504827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357158" y="357169"/>
              <a:ext cx="511175" cy="504827"/>
              <a:chOff x="5569" y="300"/>
              <a:chExt cx="232" cy="227"/>
            </a:xfrm>
          </p:grpSpPr>
          <p:grpSp>
            <p:nvGrpSpPr>
              <p:cNvPr id="4" name="Group 32"/>
              <p:cNvGrpSpPr>
                <a:grpSpLocks/>
              </p:cNvGrpSpPr>
              <p:nvPr/>
            </p:nvGrpSpPr>
            <p:grpSpPr bwMode="auto">
              <a:xfrm>
                <a:off x="5569" y="430"/>
                <a:ext cx="232" cy="97"/>
                <a:chOff x="82" y="356"/>
                <a:chExt cx="322" cy="163"/>
              </a:xfrm>
            </p:grpSpPr>
            <p:sp>
              <p:nvSpPr>
                <p:cNvPr id="51" name="Freeform 33"/>
                <p:cNvSpPr>
                  <a:spLocks/>
                </p:cNvSpPr>
                <p:nvPr/>
              </p:nvSpPr>
              <p:spPr bwMode="auto">
                <a:xfrm>
                  <a:off x="83" y="356"/>
                  <a:ext cx="320" cy="123"/>
                </a:xfrm>
                <a:custGeom>
                  <a:avLst/>
                  <a:gdLst>
                    <a:gd name="T0" fmla="*/ 320 w 320"/>
                    <a:gd name="T1" fmla="*/ 123 h 123"/>
                    <a:gd name="T2" fmla="*/ 298 w 320"/>
                    <a:gd name="T3" fmla="*/ 5 h 123"/>
                    <a:gd name="T4" fmla="*/ 292 w 320"/>
                    <a:gd name="T5" fmla="*/ 1 h 123"/>
                    <a:gd name="T6" fmla="*/ 285 w 320"/>
                    <a:gd name="T7" fmla="*/ 4 h 123"/>
                    <a:gd name="T8" fmla="*/ 263 w 320"/>
                    <a:gd name="T9" fmla="*/ 37 h 123"/>
                    <a:gd name="T10" fmla="*/ 228 w 320"/>
                    <a:gd name="T11" fmla="*/ 69 h 123"/>
                    <a:gd name="T12" fmla="*/ 196 w 320"/>
                    <a:gd name="T13" fmla="*/ 84 h 123"/>
                    <a:gd name="T14" fmla="*/ 161 w 320"/>
                    <a:gd name="T15" fmla="*/ 89 h 123"/>
                    <a:gd name="T16" fmla="*/ 127 w 320"/>
                    <a:gd name="T17" fmla="*/ 84 h 123"/>
                    <a:gd name="T18" fmla="*/ 88 w 320"/>
                    <a:gd name="T19" fmla="*/ 67 h 123"/>
                    <a:gd name="T20" fmla="*/ 51 w 320"/>
                    <a:gd name="T21" fmla="*/ 33 h 123"/>
                    <a:gd name="T22" fmla="*/ 33 w 320"/>
                    <a:gd name="T23" fmla="*/ 4 h 123"/>
                    <a:gd name="T24" fmla="*/ 28 w 320"/>
                    <a:gd name="T25" fmla="*/ 0 h 123"/>
                    <a:gd name="T26" fmla="*/ 21 w 320"/>
                    <a:gd name="T27" fmla="*/ 3 h 123"/>
                    <a:gd name="T28" fmla="*/ 0 w 320"/>
                    <a:gd name="T29" fmla="*/ 123 h 1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20"/>
                    <a:gd name="T46" fmla="*/ 0 h 123"/>
                    <a:gd name="T47" fmla="*/ 320 w 320"/>
                    <a:gd name="T48" fmla="*/ 123 h 1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20" h="123">
                      <a:moveTo>
                        <a:pt x="320" y="123"/>
                      </a:moveTo>
                      <a:lnTo>
                        <a:pt x="298" y="5"/>
                      </a:lnTo>
                      <a:lnTo>
                        <a:pt x="292" y="1"/>
                      </a:lnTo>
                      <a:lnTo>
                        <a:pt x="285" y="4"/>
                      </a:lnTo>
                      <a:cubicBezTo>
                        <a:pt x="280" y="10"/>
                        <a:pt x="272" y="26"/>
                        <a:pt x="263" y="37"/>
                      </a:cubicBezTo>
                      <a:cubicBezTo>
                        <a:pt x="254" y="48"/>
                        <a:pt x="239" y="61"/>
                        <a:pt x="228" y="69"/>
                      </a:cubicBezTo>
                      <a:cubicBezTo>
                        <a:pt x="217" y="77"/>
                        <a:pt x="207" y="81"/>
                        <a:pt x="196" y="84"/>
                      </a:cubicBezTo>
                      <a:cubicBezTo>
                        <a:pt x="185" y="87"/>
                        <a:pt x="172" y="89"/>
                        <a:pt x="161" y="89"/>
                      </a:cubicBezTo>
                      <a:cubicBezTo>
                        <a:pt x="150" y="89"/>
                        <a:pt x="139" y="88"/>
                        <a:pt x="127" y="84"/>
                      </a:cubicBezTo>
                      <a:cubicBezTo>
                        <a:pt x="115" y="80"/>
                        <a:pt x="101" y="75"/>
                        <a:pt x="88" y="67"/>
                      </a:cubicBezTo>
                      <a:cubicBezTo>
                        <a:pt x="75" y="59"/>
                        <a:pt x="60" y="43"/>
                        <a:pt x="51" y="33"/>
                      </a:cubicBezTo>
                      <a:cubicBezTo>
                        <a:pt x="42" y="23"/>
                        <a:pt x="37" y="9"/>
                        <a:pt x="33" y="4"/>
                      </a:cubicBezTo>
                      <a:lnTo>
                        <a:pt x="28" y="0"/>
                      </a:lnTo>
                      <a:lnTo>
                        <a:pt x="21" y="3"/>
                      </a:lnTo>
                      <a:lnTo>
                        <a:pt x="0" y="123"/>
                      </a:ln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" name="AutoShape 34"/>
                <p:cNvSpPr>
                  <a:spLocks/>
                </p:cNvSpPr>
                <p:nvPr/>
              </p:nvSpPr>
              <p:spPr bwMode="auto">
                <a:xfrm rot="-5400000">
                  <a:off x="223" y="338"/>
                  <a:ext cx="40" cy="322"/>
                </a:xfrm>
                <a:prstGeom prst="leftBracket">
                  <a:avLst>
                    <a:gd name="adj" fmla="val 56015"/>
                  </a:avLst>
                </a:prstGeom>
                <a:solidFill>
                  <a:srgbClr val="FF0000"/>
                </a:solidFill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" name="Group 35"/>
              <p:cNvGrpSpPr>
                <a:grpSpLocks/>
              </p:cNvGrpSpPr>
              <p:nvPr/>
            </p:nvGrpSpPr>
            <p:grpSpPr bwMode="auto">
              <a:xfrm>
                <a:off x="5594" y="300"/>
                <a:ext cx="181" cy="172"/>
                <a:chOff x="117" y="183"/>
                <a:chExt cx="251" cy="250"/>
              </a:xfrm>
            </p:grpSpPr>
            <p:sp>
              <p:nvSpPr>
                <p:cNvPr id="49" name="AutoShape 36"/>
                <p:cNvSpPr>
                  <a:spLocks noChangeArrowheads="1"/>
                </p:cNvSpPr>
                <p:nvPr/>
              </p:nvSpPr>
              <p:spPr bwMode="auto">
                <a:xfrm>
                  <a:off x="117" y="183"/>
                  <a:ext cx="251" cy="2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4 w 21600"/>
                    <a:gd name="T25" fmla="*/ 3197 h 21600"/>
                    <a:gd name="T26" fmla="*/ 18416 w 21600"/>
                    <a:gd name="T27" fmla="*/ 18403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7401" y="10800"/>
                      </a:moveTo>
                      <a:cubicBezTo>
                        <a:pt x="7401" y="12677"/>
                        <a:pt x="8923" y="14199"/>
                        <a:pt x="10800" y="14199"/>
                      </a:cubicBezTo>
                      <a:cubicBezTo>
                        <a:pt x="12677" y="14199"/>
                        <a:pt x="14199" y="12677"/>
                        <a:pt x="14199" y="10800"/>
                      </a:cubicBezTo>
                      <a:cubicBezTo>
                        <a:pt x="14199" y="8923"/>
                        <a:pt x="12677" y="7401"/>
                        <a:pt x="10800" y="7401"/>
                      </a:cubicBezTo>
                      <a:cubicBezTo>
                        <a:pt x="8923" y="7401"/>
                        <a:pt x="7401" y="8923"/>
                        <a:pt x="740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" name="Oval 37"/>
                <p:cNvSpPr>
                  <a:spLocks noChangeArrowheads="1"/>
                </p:cNvSpPr>
                <p:nvPr/>
              </p:nvSpPr>
              <p:spPr bwMode="auto">
                <a:xfrm>
                  <a:off x="203" y="269"/>
                  <a:ext cx="79" cy="7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" name="组合 25"/>
            <p:cNvGrpSpPr/>
            <p:nvPr/>
          </p:nvGrpSpPr>
          <p:grpSpPr>
            <a:xfrm>
              <a:off x="1142976" y="367262"/>
              <a:ext cx="3789064" cy="484632"/>
              <a:chOff x="5500694" y="428604"/>
              <a:chExt cx="3789064" cy="484632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6500826" y="500042"/>
                <a:ext cx="2788932" cy="3571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b="1" dirty="0" smtClean="0">
                    <a:solidFill>
                      <a:srgbClr val="00B050"/>
                    </a:solidFill>
                    <a:latin typeface="微软雅黑" pitchFamily="34" charset="-122"/>
                    <a:ea typeface="微软雅黑" pitchFamily="34" charset="-122"/>
                  </a:rPr>
                  <a:t>Management System</a:t>
                </a:r>
                <a:endParaRPr lang="zh-CN" altLang="en-US" b="1" dirty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4" name="燕尾形 43"/>
              <p:cNvSpPr/>
              <p:nvPr/>
            </p:nvSpPr>
            <p:spPr>
              <a:xfrm>
                <a:off x="5500694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燕尾形 44"/>
              <p:cNvSpPr/>
              <p:nvPr/>
            </p:nvSpPr>
            <p:spPr>
              <a:xfrm>
                <a:off x="5786446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燕尾形 45"/>
              <p:cNvSpPr/>
              <p:nvPr/>
            </p:nvSpPr>
            <p:spPr>
              <a:xfrm>
                <a:off x="6072198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5572132" y="1785926"/>
            <a:ext cx="2286016" cy="150019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88900" cmpd="tri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928794" y="1785926"/>
            <a:ext cx="2286016" cy="15001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88900" cmpd="tri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5572132" y="3857628"/>
            <a:ext cx="2286016" cy="1500198"/>
          </a:xfrm>
          <a:prstGeom prst="rect">
            <a:avLst/>
          </a:prstGeom>
          <a:solidFill>
            <a:schemeClr val="bg1"/>
          </a:solidFill>
          <a:ln w="88900" cmpd="tri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928794" y="3857628"/>
            <a:ext cx="2286016" cy="1500198"/>
          </a:xfrm>
          <a:prstGeom prst="rect">
            <a:avLst/>
          </a:prstGeom>
          <a:solidFill>
            <a:schemeClr val="bg1"/>
          </a:solidFill>
          <a:ln w="88900" cmpd="tri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/>
          <p:cNvCxnSpPr/>
          <p:nvPr/>
        </p:nvCxnSpPr>
        <p:spPr>
          <a:xfrm flipV="1">
            <a:off x="1142976" y="928670"/>
            <a:ext cx="7429552" cy="71438"/>
          </a:xfrm>
          <a:prstGeom prst="line">
            <a:avLst/>
          </a:prstGeom>
          <a:ln w="1016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39"/>
          <p:cNvGrpSpPr/>
          <p:nvPr/>
        </p:nvGrpSpPr>
        <p:grpSpPr>
          <a:xfrm>
            <a:off x="357158" y="357166"/>
            <a:ext cx="3786214" cy="504825"/>
            <a:chOff x="357158" y="357166"/>
            <a:chExt cx="3786214" cy="504825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357158" y="357169"/>
              <a:ext cx="511175" cy="504827"/>
              <a:chOff x="5569" y="300"/>
              <a:chExt cx="232" cy="227"/>
            </a:xfrm>
          </p:grpSpPr>
          <p:grpSp>
            <p:nvGrpSpPr>
              <p:cNvPr id="4" name="Group 32"/>
              <p:cNvGrpSpPr>
                <a:grpSpLocks/>
              </p:cNvGrpSpPr>
              <p:nvPr/>
            </p:nvGrpSpPr>
            <p:grpSpPr bwMode="auto">
              <a:xfrm>
                <a:off x="5569" y="430"/>
                <a:ext cx="232" cy="97"/>
                <a:chOff x="82" y="356"/>
                <a:chExt cx="322" cy="163"/>
              </a:xfrm>
            </p:grpSpPr>
            <p:sp>
              <p:nvSpPr>
                <p:cNvPr id="51" name="Freeform 33"/>
                <p:cNvSpPr>
                  <a:spLocks/>
                </p:cNvSpPr>
                <p:nvPr/>
              </p:nvSpPr>
              <p:spPr bwMode="auto">
                <a:xfrm>
                  <a:off x="83" y="356"/>
                  <a:ext cx="320" cy="123"/>
                </a:xfrm>
                <a:custGeom>
                  <a:avLst/>
                  <a:gdLst>
                    <a:gd name="T0" fmla="*/ 320 w 320"/>
                    <a:gd name="T1" fmla="*/ 123 h 123"/>
                    <a:gd name="T2" fmla="*/ 298 w 320"/>
                    <a:gd name="T3" fmla="*/ 5 h 123"/>
                    <a:gd name="T4" fmla="*/ 292 w 320"/>
                    <a:gd name="T5" fmla="*/ 1 h 123"/>
                    <a:gd name="T6" fmla="*/ 285 w 320"/>
                    <a:gd name="T7" fmla="*/ 4 h 123"/>
                    <a:gd name="T8" fmla="*/ 263 w 320"/>
                    <a:gd name="T9" fmla="*/ 37 h 123"/>
                    <a:gd name="T10" fmla="*/ 228 w 320"/>
                    <a:gd name="T11" fmla="*/ 69 h 123"/>
                    <a:gd name="T12" fmla="*/ 196 w 320"/>
                    <a:gd name="T13" fmla="*/ 84 h 123"/>
                    <a:gd name="T14" fmla="*/ 161 w 320"/>
                    <a:gd name="T15" fmla="*/ 89 h 123"/>
                    <a:gd name="T16" fmla="*/ 127 w 320"/>
                    <a:gd name="T17" fmla="*/ 84 h 123"/>
                    <a:gd name="T18" fmla="*/ 88 w 320"/>
                    <a:gd name="T19" fmla="*/ 67 h 123"/>
                    <a:gd name="T20" fmla="*/ 51 w 320"/>
                    <a:gd name="T21" fmla="*/ 33 h 123"/>
                    <a:gd name="T22" fmla="*/ 33 w 320"/>
                    <a:gd name="T23" fmla="*/ 4 h 123"/>
                    <a:gd name="T24" fmla="*/ 28 w 320"/>
                    <a:gd name="T25" fmla="*/ 0 h 123"/>
                    <a:gd name="T26" fmla="*/ 21 w 320"/>
                    <a:gd name="T27" fmla="*/ 3 h 123"/>
                    <a:gd name="T28" fmla="*/ 0 w 320"/>
                    <a:gd name="T29" fmla="*/ 123 h 1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20"/>
                    <a:gd name="T46" fmla="*/ 0 h 123"/>
                    <a:gd name="T47" fmla="*/ 320 w 320"/>
                    <a:gd name="T48" fmla="*/ 123 h 1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20" h="123">
                      <a:moveTo>
                        <a:pt x="320" y="123"/>
                      </a:moveTo>
                      <a:lnTo>
                        <a:pt x="298" y="5"/>
                      </a:lnTo>
                      <a:lnTo>
                        <a:pt x="292" y="1"/>
                      </a:lnTo>
                      <a:lnTo>
                        <a:pt x="285" y="4"/>
                      </a:lnTo>
                      <a:cubicBezTo>
                        <a:pt x="280" y="10"/>
                        <a:pt x="272" y="26"/>
                        <a:pt x="263" y="37"/>
                      </a:cubicBezTo>
                      <a:cubicBezTo>
                        <a:pt x="254" y="48"/>
                        <a:pt x="239" y="61"/>
                        <a:pt x="228" y="69"/>
                      </a:cubicBezTo>
                      <a:cubicBezTo>
                        <a:pt x="217" y="77"/>
                        <a:pt x="207" y="81"/>
                        <a:pt x="196" y="84"/>
                      </a:cubicBezTo>
                      <a:cubicBezTo>
                        <a:pt x="185" y="87"/>
                        <a:pt x="172" y="89"/>
                        <a:pt x="161" y="89"/>
                      </a:cubicBezTo>
                      <a:cubicBezTo>
                        <a:pt x="150" y="89"/>
                        <a:pt x="139" y="88"/>
                        <a:pt x="127" y="84"/>
                      </a:cubicBezTo>
                      <a:cubicBezTo>
                        <a:pt x="115" y="80"/>
                        <a:pt x="101" y="75"/>
                        <a:pt x="88" y="67"/>
                      </a:cubicBezTo>
                      <a:cubicBezTo>
                        <a:pt x="75" y="59"/>
                        <a:pt x="60" y="43"/>
                        <a:pt x="51" y="33"/>
                      </a:cubicBezTo>
                      <a:cubicBezTo>
                        <a:pt x="42" y="23"/>
                        <a:pt x="37" y="9"/>
                        <a:pt x="33" y="4"/>
                      </a:cubicBezTo>
                      <a:lnTo>
                        <a:pt x="28" y="0"/>
                      </a:lnTo>
                      <a:lnTo>
                        <a:pt x="21" y="3"/>
                      </a:lnTo>
                      <a:lnTo>
                        <a:pt x="0" y="123"/>
                      </a:ln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" name="AutoShape 34"/>
                <p:cNvSpPr>
                  <a:spLocks/>
                </p:cNvSpPr>
                <p:nvPr/>
              </p:nvSpPr>
              <p:spPr bwMode="auto">
                <a:xfrm rot="-5400000">
                  <a:off x="223" y="338"/>
                  <a:ext cx="40" cy="322"/>
                </a:xfrm>
                <a:prstGeom prst="leftBracket">
                  <a:avLst>
                    <a:gd name="adj" fmla="val 56015"/>
                  </a:avLst>
                </a:prstGeom>
                <a:solidFill>
                  <a:srgbClr val="FF0000"/>
                </a:solidFill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" name="Group 35"/>
              <p:cNvGrpSpPr>
                <a:grpSpLocks/>
              </p:cNvGrpSpPr>
              <p:nvPr/>
            </p:nvGrpSpPr>
            <p:grpSpPr bwMode="auto">
              <a:xfrm>
                <a:off x="5594" y="300"/>
                <a:ext cx="181" cy="172"/>
                <a:chOff x="117" y="183"/>
                <a:chExt cx="251" cy="250"/>
              </a:xfrm>
            </p:grpSpPr>
            <p:sp>
              <p:nvSpPr>
                <p:cNvPr id="49" name="AutoShape 36"/>
                <p:cNvSpPr>
                  <a:spLocks noChangeArrowheads="1"/>
                </p:cNvSpPr>
                <p:nvPr/>
              </p:nvSpPr>
              <p:spPr bwMode="auto">
                <a:xfrm>
                  <a:off x="117" y="183"/>
                  <a:ext cx="251" cy="2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4 w 21600"/>
                    <a:gd name="T25" fmla="*/ 3197 h 21600"/>
                    <a:gd name="T26" fmla="*/ 18416 w 21600"/>
                    <a:gd name="T27" fmla="*/ 18403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7401" y="10800"/>
                      </a:moveTo>
                      <a:cubicBezTo>
                        <a:pt x="7401" y="12677"/>
                        <a:pt x="8923" y="14199"/>
                        <a:pt x="10800" y="14199"/>
                      </a:cubicBezTo>
                      <a:cubicBezTo>
                        <a:pt x="12677" y="14199"/>
                        <a:pt x="14199" y="12677"/>
                        <a:pt x="14199" y="10800"/>
                      </a:cubicBezTo>
                      <a:cubicBezTo>
                        <a:pt x="14199" y="8923"/>
                        <a:pt x="12677" y="7401"/>
                        <a:pt x="10800" y="7401"/>
                      </a:cubicBezTo>
                      <a:cubicBezTo>
                        <a:pt x="8923" y="7401"/>
                        <a:pt x="7401" y="8923"/>
                        <a:pt x="740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" name="Oval 37"/>
                <p:cNvSpPr>
                  <a:spLocks noChangeArrowheads="1"/>
                </p:cNvSpPr>
                <p:nvPr/>
              </p:nvSpPr>
              <p:spPr bwMode="auto">
                <a:xfrm>
                  <a:off x="203" y="269"/>
                  <a:ext cx="79" cy="7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" name="组合 25"/>
            <p:cNvGrpSpPr/>
            <p:nvPr/>
          </p:nvGrpSpPr>
          <p:grpSpPr>
            <a:xfrm>
              <a:off x="1142976" y="367262"/>
              <a:ext cx="3000396" cy="484632"/>
              <a:chOff x="5500694" y="428604"/>
              <a:chExt cx="3000396" cy="484632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6500826" y="500042"/>
                <a:ext cx="2000264" cy="3571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b="1" dirty="0" smtClean="0">
                    <a:solidFill>
                      <a:srgbClr val="00B050"/>
                    </a:solidFill>
                    <a:latin typeface="微软雅黑" pitchFamily="34" charset="-122"/>
                    <a:ea typeface="微软雅黑" pitchFamily="34" charset="-122"/>
                  </a:rPr>
                  <a:t>结束</a:t>
                </a:r>
                <a:endParaRPr lang="zh-CN" altLang="en-US" b="1" dirty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4" name="燕尾形 43"/>
              <p:cNvSpPr/>
              <p:nvPr/>
            </p:nvSpPr>
            <p:spPr>
              <a:xfrm>
                <a:off x="5500694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燕尾形 44"/>
              <p:cNvSpPr/>
              <p:nvPr/>
            </p:nvSpPr>
            <p:spPr>
              <a:xfrm>
                <a:off x="5786446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燕尾形 45"/>
              <p:cNvSpPr/>
              <p:nvPr/>
            </p:nvSpPr>
            <p:spPr>
              <a:xfrm>
                <a:off x="6072198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aphicFrame>
        <p:nvGraphicFramePr>
          <p:cNvPr id="13325" name="Object 13"/>
          <p:cNvGraphicFramePr>
            <a:graphicFrameLocks noChangeAspect="1"/>
          </p:cNvGraphicFramePr>
          <p:nvPr/>
        </p:nvGraphicFramePr>
        <p:xfrm>
          <a:off x="2857488" y="3357562"/>
          <a:ext cx="3924288" cy="2441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클립" r:id="rId3" imgW="5349600" imgH="2911320" progId="MS_ClipArt_Gallery.2">
                  <p:embed/>
                </p:oleObj>
              </mc:Choice>
              <mc:Fallback>
                <p:oleObj name="클립" r:id="rId3" imgW="5349600" imgH="2911320" progId="MS_ClipArt_Gallery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488" y="3357562"/>
                        <a:ext cx="3924288" cy="24416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/>
          <p:cNvSpPr/>
          <p:nvPr/>
        </p:nvSpPr>
        <p:spPr>
          <a:xfrm>
            <a:off x="1357290" y="1928802"/>
            <a:ext cx="71073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zh-CN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Thanks  </a:t>
            </a:r>
            <a:r>
              <a:rPr lang="en-US" altLang="zh-CN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!!!</a:t>
            </a:r>
            <a:endParaRPr lang="zh-CN" altLang="en-US" sz="8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357158" y="357169"/>
            <a:ext cx="1714512" cy="504827"/>
            <a:chOff x="357158" y="357169"/>
            <a:chExt cx="1714512" cy="504827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357158" y="357169"/>
              <a:ext cx="511175" cy="504827"/>
              <a:chOff x="5569" y="300"/>
              <a:chExt cx="232" cy="227"/>
            </a:xfrm>
          </p:grpSpPr>
          <p:grpSp>
            <p:nvGrpSpPr>
              <p:cNvPr id="4" name="Group 32"/>
              <p:cNvGrpSpPr>
                <a:grpSpLocks/>
              </p:cNvGrpSpPr>
              <p:nvPr/>
            </p:nvGrpSpPr>
            <p:grpSpPr bwMode="auto">
              <a:xfrm>
                <a:off x="5569" y="430"/>
                <a:ext cx="232" cy="97"/>
                <a:chOff x="82" y="356"/>
                <a:chExt cx="322" cy="163"/>
              </a:xfrm>
            </p:grpSpPr>
            <p:sp>
              <p:nvSpPr>
                <p:cNvPr id="23" name="Freeform 33"/>
                <p:cNvSpPr>
                  <a:spLocks/>
                </p:cNvSpPr>
                <p:nvPr/>
              </p:nvSpPr>
              <p:spPr bwMode="auto">
                <a:xfrm>
                  <a:off x="83" y="356"/>
                  <a:ext cx="320" cy="123"/>
                </a:xfrm>
                <a:custGeom>
                  <a:avLst/>
                  <a:gdLst>
                    <a:gd name="T0" fmla="*/ 320 w 320"/>
                    <a:gd name="T1" fmla="*/ 123 h 123"/>
                    <a:gd name="T2" fmla="*/ 298 w 320"/>
                    <a:gd name="T3" fmla="*/ 5 h 123"/>
                    <a:gd name="T4" fmla="*/ 292 w 320"/>
                    <a:gd name="T5" fmla="*/ 1 h 123"/>
                    <a:gd name="T6" fmla="*/ 285 w 320"/>
                    <a:gd name="T7" fmla="*/ 4 h 123"/>
                    <a:gd name="T8" fmla="*/ 263 w 320"/>
                    <a:gd name="T9" fmla="*/ 37 h 123"/>
                    <a:gd name="T10" fmla="*/ 228 w 320"/>
                    <a:gd name="T11" fmla="*/ 69 h 123"/>
                    <a:gd name="T12" fmla="*/ 196 w 320"/>
                    <a:gd name="T13" fmla="*/ 84 h 123"/>
                    <a:gd name="T14" fmla="*/ 161 w 320"/>
                    <a:gd name="T15" fmla="*/ 89 h 123"/>
                    <a:gd name="T16" fmla="*/ 127 w 320"/>
                    <a:gd name="T17" fmla="*/ 84 h 123"/>
                    <a:gd name="T18" fmla="*/ 88 w 320"/>
                    <a:gd name="T19" fmla="*/ 67 h 123"/>
                    <a:gd name="T20" fmla="*/ 51 w 320"/>
                    <a:gd name="T21" fmla="*/ 33 h 123"/>
                    <a:gd name="T22" fmla="*/ 33 w 320"/>
                    <a:gd name="T23" fmla="*/ 4 h 123"/>
                    <a:gd name="T24" fmla="*/ 28 w 320"/>
                    <a:gd name="T25" fmla="*/ 0 h 123"/>
                    <a:gd name="T26" fmla="*/ 21 w 320"/>
                    <a:gd name="T27" fmla="*/ 3 h 123"/>
                    <a:gd name="T28" fmla="*/ 0 w 320"/>
                    <a:gd name="T29" fmla="*/ 123 h 1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20"/>
                    <a:gd name="T46" fmla="*/ 0 h 123"/>
                    <a:gd name="T47" fmla="*/ 320 w 320"/>
                    <a:gd name="T48" fmla="*/ 123 h 1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20" h="123">
                      <a:moveTo>
                        <a:pt x="320" y="123"/>
                      </a:moveTo>
                      <a:lnTo>
                        <a:pt x="298" y="5"/>
                      </a:lnTo>
                      <a:lnTo>
                        <a:pt x="292" y="1"/>
                      </a:lnTo>
                      <a:lnTo>
                        <a:pt x="285" y="4"/>
                      </a:lnTo>
                      <a:cubicBezTo>
                        <a:pt x="280" y="10"/>
                        <a:pt x="272" y="26"/>
                        <a:pt x="263" y="37"/>
                      </a:cubicBezTo>
                      <a:cubicBezTo>
                        <a:pt x="254" y="48"/>
                        <a:pt x="239" y="61"/>
                        <a:pt x="228" y="69"/>
                      </a:cubicBezTo>
                      <a:cubicBezTo>
                        <a:pt x="217" y="77"/>
                        <a:pt x="207" y="81"/>
                        <a:pt x="196" y="84"/>
                      </a:cubicBezTo>
                      <a:cubicBezTo>
                        <a:pt x="185" y="87"/>
                        <a:pt x="172" y="89"/>
                        <a:pt x="161" y="89"/>
                      </a:cubicBezTo>
                      <a:cubicBezTo>
                        <a:pt x="150" y="89"/>
                        <a:pt x="139" y="88"/>
                        <a:pt x="127" y="84"/>
                      </a:cubicBezTo>
                      <a:cubicBezTo>
                        <a:pt x="115" y="80"/>
                        <a:pt x="101" y="75"/>
                        <a:pt x="88" y="67"/>
                      </a:cubicBezTo>
                      <a:cubicBezTo>
                        <a:pt x="75" y="59"/>
                        <a:pt x="60" y="43"/>
                        <a:pt x="51" y="33"/>
                      </a:cubicBezTo>
                      <a:cubicBezTo>
                        <a:pt x="42" y="23"/>
                        <a:pt x="37" y="9"/>
                        <a:pt x="33" y="4"/>
                      </a:cubicBezTo>
                      <a:lnTo>
                        <a:pt x="28" y="0"/>
                      </a:lnTo>
                      <a:lnTo>
                        <a:pt x="21" y="3"/>
                      </a:lnTo>
                      <a:lnTo>
                        <a:pt x="0" y="123"/>
                      </a:ln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34"/>
                <p:cNvSpPr>
                  <a:spLocks/>
                </p:cNvSpPr>
                <p:nvPr/>
              </p:nvSpPr>
              <p:spPr bwMode="auto">
                <a:xfrm rot="-5400000">
                  <a:off x="223" y="338"/>
                  <a:ext cx="40" cy="322"/>
                </a:xfrm>
                <a:prstGeom prst="leftBracket">
                  <a:avLst>
                    <a:gd name="adj" fmla="val 56015"/>
                  </a:avLst>
                </a:prstGeom>
                <a:solidFill>
                  <a:srgbClr val="FF0000"/>
                </a:solidFill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" name="Group 35"/>
              <p:cNvGrpSpPr>
                <a:grpSpLocks/>
              </p:cNvGrpSpPr>
              <p:nvPr/>
            </p:nvGrpSpPr>
            <p:grpSpPr bwMode="auto">
              <a:xfrm>
                <a:off x="5594" y="300"/>
                <a:ext cx="181" cy="172"/>
                <a:chOff x="117" y="183"/>
                <a:chExt cx="251" cy="250"/>
              </a:xfrm>
            </p:grpSpPr>
            <p:sp>
              <p:nvSpPr>
                <p:cNvPr id="21" name="AutoShape 36"/>
                <p:cNvSpPr>
                  <a:spLocks noChangeArrowheads="1"/>
                </p:cNvSpPr>
                <p:nvPr/>
              </p:nvSpPr>
              <p:spPr bwMode="auto">
                <a:xfrm>
                  <a:off x="117" y="183"/>
                  <a:ext cx="251" cy="2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4 w 21600"/>
                    <a:gd name="T25" fmla="*/ 3197 h 21600"/>
                    <a:gd name="T26" fmla="*/ 18416 w 21600"/>
                    <a:gd name="T27" fmla="*/ 18403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7401" y="10800"/>
                      </a:moveTo>
                      <a:cubicBezTo>
                        <a:pt x="7401" y="12677"/>
                        <a:pt x="8923" y="14199"/>
                        <a:pt x="10800" y="14199"/>
                      </a:cubicBezTo>
                      <a:cubicBezTo>
                        <a:pt x="12677" y="14199"/>
                        <a:pt x="14199" y="12677"/>
                        <a:pt x="14199" y="10800"/>
                      </a:cubicBezTo>
                      <a:cubicBezTo>
                        <a:pt x="14199" y="8923"/>
                        <a:pt x="12677" y="7401"/>
                        <a:pt x="10800" y="7401"/>
                      </a:cubicBezTo>
                      <a:cubicBezTo>
                        <a:pt x="8923" y="7401"/>
                        <a:pt x="7401" y="8923"/>
                        <a:pt x="740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" name="Oval 37"/>
                <p:cNvSpPr>
                  <a:spLocks noChangeArrowheads="1"/>
                </p:cNvSpPr>
                <p:nvPr/>
              </p:nvSpPr>
              <p:spPr bwMode="auto">
                <a:xfrm>
                  <a:off x="203" y="269"/>
                  <a:ext cx="79" cy="7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" name="组合 25"/>
            <p:cNvGrpSpPr/>
            <p:nvPr/>
          </p:nvGrpSpPr>
          <p:grpSpPr>
            <a:xfrm>
              <a:off x="1142976" y="367262"/>
              <a:ext cx="928694" cy="484632"/>
              <a:chOff x="5500694" y="428604"/>
              <a:chExt cx="928694" cy="484632"/>
            </a:xfrm>
          </p:grpSpPr>
          <p:sp>
            <p:nvSpPr>
              <p:cNvPr id="16" name="燕尾形 15"/>
              <p:cNvSpPr/>
              <p:nvPr/>
            </p:nvSpPr>
            <p:spPr>
              <a:xfrm>
                <a:off x="5500694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燕尾形 16"/>
              <p:cNvSpPr/>
              <p:nvPr/>
            </p:nvSpPr>
            <p:spPr>
              <a:xfrm>
                <a:off x="5786446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燕尾形 17"/>
              <p:cNvSpPr/>
              <p:nvPr/>
            </p:nvSpPr>
            <p:spPr>
              <a:xfrm>
                <a:off x="6072198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81" name="直接连接符 80"/>
          <p:cNvCxnSpPr/>
          <p:nvPr/>
        </p:nvCxnSpPr>
        <p:spPr>
          <a:xfrm flipV="1">
            <a:off x="1142976" y="928670"/>
            <a:ext cx="7429552" cy="71438"/>
          </a:xfrm>
          <a:prstGeom prst="line">
            <a:avLst/>
          </a:prstGeom>
          <a:ln w="1016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1339495" y="1196752"/>
            <a:ext cx="7545679" cy="5040560"/>
            <a:chOff x="1339495" y="1196752"/>
            <a:chExt cx="7545679" cy="5040560"/>
          </a:xfrm>
        </p:grpSpPr>
        <p:graphicFrame>
          <p:nvGraphicFramePr>
            <p:cNvPr id="7" name="图示 6"/>
            <p:cNvGraphicFramePr/>
            <p:nvPr>
              <p:extLst>
                <p:ext uri="{D42A27DB-BD31-4B8C-83A1-F6EECF244321}">
                  <p14:modId xmlns:p14="http://schemas.microsoft.com/office/powerpoint/2010/main" val="1225842047"/>
                </p:ext>
              </p:extLst>
            </p:nvPr>
          </p:nvGraphicFramePr>
          <p:xfrm>
            <a:off x="1339495" y="1196752"/>
            <a:ext cx="4416152" cy="50405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矩形 7"/>
            <p:cNvSpPr/>
            <p:nvPr/>
          </p:nvSpPr>
          <p:spPr>
            <a:xfrm>
              <a:off x="1893075" y="1703924"/>
              <a:ext cx="3960440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The Company is built</a:t>
              </a:r>
              <a:endParaRPr lang="zh-CN" altLang="en-US" sz="1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2339752" y="2119624"/>
              <a:ext cx="3960440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000" dirty="0"/>
                <a:t>IATF16949 certification</a:t>
              </a:r>
            </a:p>
            <a:p>
              <a:r>
                <a:rPr lang="en-US" altLang="zh-CN" sz="1000" dirty="0"/>
                <a:t/>
              </a:r>
              <a:br>
                <a:rPr lang="en-US" altLang="zh-CN" sz="1000" dirty="0"/>
              </a:br>
              <a:r>
                <a:rPr lang="en-US" altLang="zh-CN" sz="1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IATF16949 certification</a:t>
              </a:r>
            </a:p>
            <a:p>
              <a:r>
                <a:rPr lang="en-US" altLang="zh-CN" sz="1000" b="1" dirty="0">
                  <a:solidFill>
                    <a:srgbClr val="7030A0"/>
                  </a:solidFill>
                </a:rPr>
                <a:t/>
              </a:r>
              <a:br>
                <a:rPr lang="en-US" altLang="zh-CN" sz="1000" b="1" dirty="0">
                  <a:solidFill>
                    <a:srgbClr val="7030A0"/>
                  </a:solidFill>
                </a:rPr>
              </a:br>
              <a:endParaRPr lang="zh-CN" altLang="en-US" sz="1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2771800" y="2535324"/>
              <a:ext cx="3960440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A new plant in </a:t>
              </a:r>
              <a:r>
                <a:rPr lang="en-US" altLang="zh-CN" sz="1000" b="1" dirty="0" err="1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Pingdu</a:t>
              </a:r>
              <a:r>
                <a:rPr lang="en-US" altLang="zh-CN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city </a:t>
              </a:r>
              <a:r>
                <a:rPr lang="en-US" altLang="zh-CN" sz="1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goes into </a:t>
              </a:r>
              <a:r>
                <a:rPr lang="en-US" altLang="zh-CN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operation</a:t>
              </a:r>
              <a:endParaRPr lang="en-US" altLang="zh-CN" sz="1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3275856" y="2951024"/>
              <a:ext cx="3960440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Development and production of carbon steel ball </a:t>
              </a:r>
              <a:r>
                <a:rPr lang="en-US" altLang="zh-CN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product</a:t>
              </a:r>
              <a:endParaRPr lang="zh-CN" altLang="en-US" sz="1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3635896" y="3366724"/>
              <a:ext cx="3960440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Enter the SKF supplier list</a:t>
              </a:r>
            </a:p>
          </p:txBody>
        </p:sp>
        <p:sp>
          <p:nvSpPr>
            <p:cNvPr id="92" name="矩形 91"/>
            <p:cNvSpPr/>
            <p:nvPr/>
          </p:nvSpPr>
          <p:spPr>
            <a:xfrm>
              <a:off x="4049940" y="3782424"/>
              <a:ext cx="452258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Purchase AVIKO appearance selection machine and put into production</a:t>
              </a:r>
            </a:p>
          </p:txBody>
        </p:sp>
        <p:sp>
          <p:nvSpPr>
            <p:cNvPr id="93" name="矩形 92"/>
            <p:cNvSpPr/>
            <p:nvPr/>
          </p:nvSpPr>
          <p:spPr>
            <a:xfrm>
              <a:off x="4509090" y="4198124"/>
              <a:ext cx="3960440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Establish a constant temperature and humidity laboratory</a:t>
              </a:r>
            </a:p>
          </p:txBody>
        </p:sp>
        <p:sp>
          <p:nvSpPr>
            <p:cNvPr id="94" name="矩形 93"/>
            <p:cNvSpPr/>
            <p:nvPr/>
          </p:nvSpPr>
          <p:spPr>
            <a:xfrm>
              <a:off x="4901522" y="4613824"/>
              <a:ext cx="3960440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ISO14001 </a:t>
              </a:r>
              <a:r>
                <a:rPr lang="en-US" altLang="zh-CN" sz="1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certification</a:t>
              </a:r>
            </a:p>
          </p:txBody>
        </p:sp>
        <p:sp>
          <p:nvSpPr>
            <p:cNvPr id="95" name="矩形 94"/>
            <p:cNvSpPr/>
            <p:nvPr/>
          </p:nvSpPr>
          <p:spPr>
            <a:xfrm>
              <a:off x="5796136" y="5445224"/>
              <a:ext cx="295232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High-tech Enterprise Certification</a:t>
              </a:r>
            </a:p>
          </p:txBody>
        </p:sp>
        <p:sp>
          <p:nvSpPr>
            <p:cNvPr id="96" name="矩形 95"/>
            <p:cNvSpPr/>
            <p:nvPr/>
          </p:nvSpPr>
          <p:spPr>
            <a:xfrm>
              <a:off x="5356782" y="5004772"/>
              <a:ext cx="3528392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Purchase heat treatment automatic production line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2247369" y="453288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Company Events</a:t>
            </a:r>
            <a:endParaRPr lang="zh-CN" altLang="en-US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6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57158" y="357169"/>
            <a:ext cx="1714512" cy="504827"/>
            <a:chOff x="357158" y="357169"/>
            <a:chExt cx="1714512" cy="504827"/>
          </a:xfrm>
        </p:grpSpPr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357158" y="357169"/>
              <a:ext cx="511175" cy="504827"/>
              <a:chOff x="5569" y="300"/>
              <a:chExt cx="232" cy="227"/>
            </a:xfrm>
          </p:grpSpPr>
          <p:grpSp>
            <p:nvGrpSpPr>
              <p:cNvPr id="15" name="Group 32"/>
              <p:cNvGrpSpPr>
                <a:grpSpLocks/>
              </p:cNvGrpSpPr>
              <p:nvPr/>
            </p:nvGrpSpPr>
            <p:grpSpPr bwMode="auto">
              <a:xfrm>
                <a:off x="5569" y="430"/>
                <a:ext cx="232" cy="97"/>
                <a:chOff x="82" y="356"/>
                <a:chExt cx="322" cy="163"/>
              </a:xfrm>
            </p:grpSpPr>
            <p:sp>
              <p:nvSpPr>
                <p:cNvPr id="19" name="Freeform 33"/>
                <p:cNvSpPr>
                  <a:spLocks/>
                </p:cNvSpPr>
                <p:nvPr/>
              </p:nvSpPr>
              <p:spPr bwMode="auto">
                <a:xfrm>
                  <a:off x="83" y="356"/>
                  <a:ext cx="320" cy="123"/>
                </a:xfrm>
                <a:custGeom>
                  <a:avLst/>
                  <a:gdLst>
                    <a:gd name="T0" fmla="*/ 320 w 320"/>
                    <a:gd name="T1" fmla="*/ 123 h 123"/>
                    <a:gd name="T2" fmla="*/ 298 w 320"/>
                    <a:gd name="T3" fmla="*/ 5 h 123"/>
                    <a:gd name="T4" fmla="*/ 292 w 320"/>
                    <a:gd name="T5" fmla="*/ 1 h 123"/>
                    <a:gd name="T6" fmla="*/ 285 w 320"/>
                    <a:gd name="T7" fmla="*/ 4 h 123"/>
                    <a:gd name="T8" fmla="*/ 263 w 320"/>
                    <a:gd name="T9" fmla="*/ 37 h 123"/>
                    <a:gd name="T10" fmla="*/ 228 w 320"/>
                    <a:gd name="T11" fmla="*/ 69 h 123"/>
                    <a:gd name="T12" fmla="*/ 196 w 320"/>
                    <a:gd name="T13" fmla="*/ 84 h 123"/>
                    <a:gd name="T14" fmla="*/ 161 w 320"/>
                    <a:gd name="T15" fmla="*/ 89 h 123"/>
                    <a:gd name="T16" fmla="*/ 127 w 320"/>
                    <a:gd name="T17" fmla="*/ 84 h 123"/>
                    <a:gd name="T18" fmla="*/ 88 w 320"/>
                    <a:gd name="T19" fmla="*/ 67 h 123"/>
                    <a:gd name="T20" fmla="*/ 51 w 320"/>
                    <a:gd name="T21" fmla="*/ 33 h 123"/>
                    <a:gd name="T22" fmla="*/ 33 w 320"/>
                    <a:gd name="T23" fmla="*/ 4 h 123"/>
                    <a:gd name="T24" fmla="*/ 28 w 320"/>
                    <a:gd name="T25" fmla="*/ 0 h 123"/>
                    <a:gd name="T26" fmla="*/ 21 w 320"/>
                    <a:gd name="T27" fmla="*/ 3 h 123"/>
                    <a:gd name="T28" fmla="*/ 0 w 320"/>
                    <a:gd name="T29" fmla="*/ 123 h 1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20"/>
                    <a:gd name="T46" fmla="*/ 0 h 123"/>
                    <a:gd name="T47" fmla="*/ 320 w 320"/>
                    <a:gd name="T48" fmla="*/ 123 h 1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20" h="123">
                      <a:moveTo>
                        <a:pt x="320" y="123"/>
                      </a:moveTo>
                      <a:lnTo>
                        <a:pt x="298" y="5"/>
                      </a:lnTo>
                      <a:lnTo>
                        <a:pt x="292" y="1"/>
                      </a:lnTo>
                      <a:lnTo>
                        <a:pt x="285" y="4"/>
                      </a:lnTo>
                      <a:cubicBezTo>
                        <a:pt x="280" y="10"/>
                        <a:pt x="272" y="26"/>
                        <a:pt x="263" y="37"/>
                      </a:cubicBezTo>
                      <a:cubicBezTo>
                        <a:pt x="254" y="48"/>
                        <a:pt x="239" y="61"/>
                        <a:pt x="228" y="69"/>
                      </a:cubicBezTo>
                      <a:cubicBezTo>
                        <a:pt x="217" y="77"/>
                        <a:pt x="207" y="81"/>
                        <a:pt x="196" y="84"/>
                      </a:cubicBezTo>
                      <a:cubicBezTo>
                        <a:pt x="185" y="87"/>
                        <a:pt x="172" y="89"/>
                        <a:pt x="161" y="89"/>
                      </a:cubicBezTo>
                      <a:cubicBezTo>
                        <a:pt x="150" y="89"/>
                        <a:pt x="139" y="88"/>
                        <a:pt x="127" y="84"/>
                      </a:cubicBezTo>
                      <a:cubicBezTo>
                        <a:pt x="115" y="80"/>
                        <a:pt x="101" y="75"/>
                        <a:pt x="88" y="67"/>
                      </a:cubicBezTo>
                      <a:cubicBezTo>
                        <a:pt x="75" y="59"/>
                        <a:pt x="60" y="43"/>
                        <a:pt x="51" y="33"/>
                      </a:cubicBezTo>
                      <a:cubicBezTo>
                        <a:pt x="42" y="23"/>
                        <a:pt x="37" y="9"/>
                        <a:pt x="33" y="4"/>
                      </a:cubicBezTo>
                      <a:lnTo>
                        <a:pt x="28" y="0"/>
                      </a:lnTo>
                      <a:lnTo>
                        <a:pt x="21" y="3"/>
                      </a:lnTo>
                      <a:lnTo>
                        <a:pt x="0" y="123"/>
                      </a:ln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34"/>
                <p:cNvSpPr>
                  <a:spLocks/>
                </p:cNvSpPr>
                <p:nvPr/>
              </p:nvSpPr>
              <p:spPr bwMode="auto">
                <a:xfrm rot="-5400000">
                  <a:off x="223" y="338"/>
                  <a:ext cx="40" cy="322"/>
                </a:xfrm>
                <a:prstGeom prst="leftBracket">
                  <a:avLst>
                    <a:gd name="adj" fmla="val 56015"/>
                  </a:avLst>
                </a:prstGeom>
                <a:solidFill>
                  <a:srgbClr val="FF0000"/>
                </a:solidFill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6" name="Group 35"/>
              <p:cNvGrpSpPr>
                <a:grpSpLocks/>
              </p:cNvGrpSpPr>
              <p:nvPr/>
            </p:nvGrpSpPr>
            <p:grpSpPr bwMode="auto">
              <a:xfrm>
                <a:off x="5594" y="300"/>
                <a:ext cx="181" cy="172"/>
                <a:chOff x="117" y="183"/>
                <a:chExt cx="251" cy="250"/>
              </a:xfrm>
            </p:grpSpPr>
            <p:sp>
              <p:nvSpPr>
                <p:cNvPr id="17" name="AutoShape 36"/>
                <p:cNvSpPr>
                  <a:spLocks noChangeArrowheads="1"/>
                </p:cNvSpPr>
                <p:nvPr/>
              </p:nvSpPr>
              <p:spPr bwMode="auto">
                <a:xfrm>
                  <a:off x="117" y="183"/>
                  <a:ext cx="251" cy="2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4 w 21600"/>
                    <a:gd name="T25" fmla="*/ 3197 h 21600"/>
                    <a:gd name="T26" fmla="*/ 18416 w 21600"/>
                    <a:gd name="T27" fmla="*/ 18403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7401" y="10800"/>
                      </a:moveTo>
                      <a:cubicBezTo>
                        <a:pt x="7401" y="12677"/>
                        <a:pt x="8923" y="14199"/>
                        <a:pt x="10800" y="14199"/>
                      </a:cubicBezTo>
                      <a:cubicBezTo>
                        <a:pt x="12677" y="14199"/>
                        <a:pt x="14199" y="12677"/>
                        <a:pt x="14199" y="10800"/>
                      </a:cubicBezTo>
                      <a:cubicBezTo>
                        <a:pt x="14199" y="8923"/>
                        <a:pt x="12677" y="7401"/>
                        <a:pt x="10800" y="7401"/>
                      </a:cubicBezTo>
                      <a:cubicBezTo>
                        <a:pt x="8923" y="7401"/>
                        <a:pt x="7401" y="8923"/>
                        <a:pt x="740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" name="Oval 37"/>
                <p:cNvSpPr>
                  <a:spLocks noChangeArrowheads="1"/>
                </p:cNvSpPr>
                <p:nvPr/>
              </p:nvSpPr>
              <p:spPr bwMode="auto">
                <a:xfrm>
                  <a:off x="203" y="269"/>
                  <a:ext cx="79" cy="7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" name="组合 25"/>
            <p:cNvGrpSpPr/>
            <p:nvPr/>
          </p:nvGrpSpPr>
          <p:grpSpPr>
            <a:xfrm>
              <a:off x="1142976" y="367262"/>
              <a:ext cx="928694" cy="484632"/>
              <a:chOff x="5500694" y="428604"/>
              <a:chExt cx="928694" cy="484632"/>
            </a:xfrm>
          </p:grpSpPr>
          <p:sp>
            <p:nvSpPr>
              <p:cNvPr id="12" name="燕尾形 11"/>
              <p:cNvSpPr/>
              <p:nvPr/>
            </p:nvSpPr>
            <p:spPr>
              <a:xfrm>
                <a:off x="5500694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燕尾形 12"/>
              <p:cNvSpPr/>
              <p:nvPr/>
            </p:nvSpPr>
            <p:spPr>
              <a:xfrm>
                <a:off x="5786446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燕尾形 13"/>
              <p:cNvSpPr/>
              <p:nvPr/>
            </p:nvSpPr>
            <p:spPr>
              <a:xfrm>
                <a:off x="6072198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aphicFrame>
        <p:nvGraphicFramePr>
          <p:cNvPr id="21" name="图示 20"/>
          <p:cNvGraphicFramePr/>
          <p:nvPr>
            <p:extLst>
              <p:ext uri="{D42A27DB-BD31-4B8C-83A1-F6EECF244321}">
                <p14:modId xmlns:p14="http://schemas.microsoft.com/office/powerpoint/2010/main" val="2615293959"/>
              </p:ext>
            </p:extLst>
          </p:nvPr>
        </p:nvGraphicFramePr>
        <p:xfrm>
          <a:off x="1142976" y="1340768"/>
          <a:ext cx="767749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2" name="直接连接符 21"/>
          <p:cNvCxnSpPr/>
          <p:nvPr/>
        </p:nvCxnSpPr>
        <p:spPr>
          <a:xfrm flipV="1">
            <a:off x="1142976" y="928670"/>
            <a:ext cx="7429552" cy="71438"/>
          </a:xfrm>
          <a:prstGeom prst="line">
            <a:avLst/>
          </a:prstGeom>
          <a:ln w="1016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071670" y="390000"/>
            <a:ext cx="2291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Organization </a:t>
            </a:r>
            <a:r>
              <a:rPr lang="en-US" altLang="zh-CN" b="1" dirty="0">
                <a:solidFill>
                  <a:srgbClr val="00B050"/>
                </a:solidFill>
              </a:rPr>
              <a:t>chart</a:t>
            </a:r>
            <a:endParaRPr lang="zh-CN" alt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直接连接符 66"/>
          <p:cNvCxnSpPr/>
          <p:nvPr/>
        </p:nvCxnSpPr>
        <p:spPr>
          <a:xfrm flipV="1">
            <a:off x="1142976" y="928670"/>
            <a:ext cx="7643866" cy="71438"/>
          </a:xfrm>
          <a:prstGeom prst="line">
            <a:avLst/>
          </a:prstGeom>
          <a:ln w="1016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流程图: 手动输入 86"/>
          <p:cNvSpPr/>
          <p:nvPr/>
        </p:nvSpPr>
        <p:spPr>
          <a:xfrm rot="16200000" flipH="1">
            <a:off x="3607598" y="1463684"/>
            <a:ext cx="6215082" cy="4645631"/>
          </a:xfrm>
          <a:prstGeom prst="flowChartManualInp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grpSp>
        <p:nvGrpSpPr>
          <p:cNvPr id="2" name="组合 39"/>
          <p:cNvGrpSpPr/>
          <p:nvPr/>
        </p:nvGrpSpPr>
        <p:grpSpPr>
          <a:xfrm>
            <a:off x="357158" y="357166"/>
            <a:ext cx="3786214" cy="504825"/>
            <a:chOff x="357158" y="357166"/>
            <a:chExt cx="3786214" cy="504825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357158" y="357169"/>
              <a:ext cx="511175" cy="504827"/>
              <a:chOff x="5569" y="300"/>
              <a:chExt cx="232" cy="227"/>
            </a:xfrm>
          </p:grpSpPr>
          <p:grpSp>
            <p:nvGrpSpPr>
              <p:cNvPr id="4" name="Group 32"/>
              <p:cNvGrpSpPr>
                <a:grpSpLocks/>
              </p:cNvGrpSpPr>
              <p:nvPr/>
            </p:nvGrpSpPr>
            <p:grpSpPr bwMode="auto">
              <a:xfrm>
                <a:off x="5569" y="430"/>
                <a:ext cx="232" cy="97"/>
                <a:chOff x="82" y="356"/>
                <a:chExt cx="322" cy="163"/>
              </a:xfrm>
            </p:grpSpPr>
            <p:sp>
              <p:nvSpPr>
                <p:cNvPr id="51" name="Freeform 33"/>
                <p:cNvSpPr>
                  <a:spLocks/>
                </p:cNvSpPr>
                <p:nvPr/>
              </p:nvSpPr>
              <p:spPr bwMode="auto">
                <a:xfrm>
                  <a:off x="83" y="356"/>
                  <a:ext cx="320" cy="123"/>
                </a:xfrm>
                <a:custGeom>
                  <a:avLst/>
                  <a:gdLst>
                    <a:gd name="T0" fmla="*/ 320 w 320"/>
                    <a:gd name="T1" fmla="*/ 123 h 123"/>
                    <a:gd name="T2" fmla="*/ 298 w 320"/>
                    <a:gd name="T3" fmla="*/ 5 h 123"/>
                    <a:gd name="T4" fmla="*/ 292 w 320"/>
                    <a:gd name="T5" fmla="*/ 1 h 123"/>
                    <a:gd name="T6" fmla="*/ 285 w 320"/>
                    <a:gd name="T7" fmla="*/ 4 h 123"/>
                    <a:gd name="T8" fmla="*/ 263 w 320"/>
                    <a:gd name="T9" fmla="*/ 37 h 123"/>
                    <a:gd name="T10" fmla="*/ 228 w 320"/>
                    <a:gd name="T11" fmla="*/ 69 h 123"/>
                    <a:gd name="T12" fmla="*/ 196 w 320"/>
                    <a:gd name="T13" fmla="*/ 84 h 123"/>
                    <a:gd name="T14" fmla="*/ 161 w 320"/>
                    <a:gd name="T15" fmla="*/ 89 h 123"/>
                    <a:gd name="T16" fmla="*/ 127 w 320"/>
                    <a:gd name="T17" fmla="*/ 84 h 123"/>
                    <a:gd name="T18" fmla="*/ 88 w 320"/>
                    <a:gd name="T19" fmla="*/ 67 h 123"/>
                    <a:gd name="T20" fmla="*/ 51 w 320"/>
                    <a:gd name="T21" fmla="*/ 33 h 123"/>
                    <a:gd name="T22" fmla="*/ 33 w 320"/>
                    <a:gd name="T23" fmla="*/ 4 h 123"/>
                    <a:gd name="T24" fmla="*/ 28 w 320"/>
                    <a:gd name="T25" fmla="*/ 0 h 123"/>
                    <a:gd name="T26" fmla="*/ 21 w 320"/>
                    <a:gd name="T27" fmla="*/ 3 h 123"/>
                    <a:gd name="T28" fmla="*/ 0 w 320"/>
                    <a:gd name="T29" fmla="*/ 123 h 1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20"/>
                    <a:gd name="T46" fmla="*/ 0 h 123"/>
                    <a:gd name="T47" fmla="*/ 320 w 320"/>
                    <a:gd name="T48" fmla="*/ 123 h 1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20" h="123">
                      <a:moveTo>
                        <a:pt x="320" y="123"/>
                      </a:moveTo>
                      <a:lnTo>
                        <a:pt x="298" y="5"/>
                      </a:lnTo>
                      <a:lnTo>
                        <a:pt x="292" y="1"/>
                      </a:lnTo>
                      <a:lnTo>
                        <a:pt x="285" y="4"/>
                      </a:lnTo>
                      <a:cubicBezTo>
                        <a:pt x="280" y="10"/>
                        <a:pt x="272" y="26"/>
                        <a:pt x="263" y="37"/>
                      </a:cubicBezTo>
                      <a:cubicBezTo>
                        <a:pt x="254" y="48"/>
                        <a:pt x="239" y="61"/>
                        <a:pt x="228" y="69"/>
                      </a:cubicBezTo>
                      <a:cubicBezTo>
                        <a:pt x="217" y="77"/>
                        <a:pt x="207" y="81"/>
                        <a:pt x="196" y="84"/>
                      </a:cubicBezTo>
                      <a:cubicBezTo>
                        <a:pt x="185" y="87"/>
                        <a:pt x="172" y="89"/>
                        <a:pt x="161" y="89"/>
                      </a:cubicBezTo>
                      <a:cubicBezTo>
                        <a:pt x="150" y="89"/>
                        <a:pt x="139" y="88"/>
                        <a:pt x="127" y="84"/>
                      </a:cubicBezTo>
                      <a:cubicBezTo>
                        <a:pt x="115" y="80"/>
                        <a:pt x="101" y="75"/>
                        <a:pt x="88" y="67"/>
                      </a:cubicBezTo>
                      <a:cubicBezTo>
                        <a:pt x="75" y="59"/>
                        <a:pt x="60" y="43"/>
                        <a:pt x="51" y="33"/>
                      </a:cubicBezTo>
                      <a:cubicBezTo>
                        <a:pt x="42" y="23"/>
                        <a:pt x="37" y="9"/>
                        <a:pt x="33" y="4"/>
                      </a:cubicBezTo>
                      <a:lnTo>
                        <a:pt x="28" y="0"/>
                      </a:lnTo>
                      <a:lnTo>
                        <a:pt x="21" y="3"/>
                      </a:lnTo>
                      <a:lnTo>
                        <a:pt x="0" y="123"/>
                      </a:ln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" name="AutoShape 34"/>
                <p:cNvSpPr>
                  <a:spLocks/>
                </p:cNvSpPr>
                <p:nvPr/>
              </p:nvSpPr>
              <p:spPr bwMode="auto">
                <a:xfrm rot="-5400000">
                  <a:off x="223" y="338"/>
                  <a:ext cx="40" cy="322"/>
                </a:xfrm>
                <a:prstGeom prst="leftBracket">
                  <a:avLst>
                    <a:gd name="adj" fmla="val 56015"/>
                  </a:avLst>
                </a:prstGeom>
                <a:solidFill>
                  <a:srgbClr val="FF0000"/>
                </a:solidFill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" name="Group 35"/>
              <p:cNvGrpSpPr>
                <a:grpSpLocks/>
              </p:cNvGrpSpPr>
              <p:nvPr/>
            </p:nvGrpSpPr>
            <p:grpSpPr bwMode="auto">
              <a:xfrm>
                <a:off x="5594" y="300"/>
                <a:ext cx="181" cy="172"/>
                <a:chOff x="117" y="183"/>
                <a:chExt cx="251" cy="250"/>
              </a:xfrm>
            </p:grpSpPr>
            <p:sp>
              <p:nvSpPr>
                <p:cNvPr id="49" name="AutoShape 36"/>
                <p:cNvSpPr>
                  <a:spLocks noChangeArrowheads="1"/>
                </p:cNvSpPr>
                <p:nvPr/>
              </p:nvSpPr>
              <p:spPr bwMode="auto">
                <a:xfrm>
                  <a:off x="117" y="183"/>
                  <a:ext cx="251" cy="2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4 w 21600"/>
                    <a:gd name="T25" fmla="*/ 3197 h 21600"/>
                    <a:gd name="T26" fmla="*/ 18416 w 21600"/>
                    <a:gd name="T27" fmla="*/ 18403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7401" y="10800"/>
                      </a:moveTo>
                      <a:cubicBezTo>
                        <a:pt x="7401" y="12677"/>
                        <a:pt x="8923" y="14199"/>
                        <a:pt x="10800" y="14199"/>
                      </a:cubicBezTo>
                      <a:cubicBezTo>
                        <a:pt x="12677" y="14199"/>
                        <a:pt x="14199" y="12677"/>
                        <a:pt x="14199" y="10800"/>
                      </a:cubicBezTo>
                      <a:cubicBezTo>
                        <a:pt x="14199" y="8923"/>
                        <a:pt x="12677" y="7401"/>
                        <a:pt x="10800" y="7401"/>
                      </a:cubicBezTo>
                      <a:cubicBezTo>
                        <a:pt x="8923" y="7401"/>
                        <a:pt x="7401" y="8923"/>
                        <a:pt x="740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" name="Oval 37"/>
                <p:cNvSpPr>
                  <a:spLocks noChangeArrowheads="1"/>
                </p:cNvSpPr>
                <p:nvPr/>
              </p:nvSpPr>
              <p:spPr bwMode="auto">
                <a:xfrm>
                  <a:off x="203" y="269"/>
                  <a:ext cx="79" cy="7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" name="组合 25"/>
            <p:cNvGrpSpPr/>
            <p:nvPr/>
          </p:nvGrpSpPr>
          <p:grpSpPr>
            <a:xfrm>
              <a:off x="1142976" y="367262"/>
              <a:ext cx="3000396" cy="484632"/>
              <a:chOff x="5500694" y="428604"/>
              <a:chExt cx="3000396" cy="484632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6500826" y="500042"/>
                <a:ext cx="2000264" cy="3571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b="1" dirty="0" smtClean="0">
                    <a:solidFill>
                      <a:srgbClr val="00B050"/>
                    </a:solidFill>
                    <a:latin typeface="微软雅黑" pitchFamily="34" charset="-122"/>
                    <a:ea typeface="微软雅黑" pitchFamily="34" charset="-122"/>
                  </a:rPr>
                  <a:t>Core member</a:t>
                </a:r>
                <a:endParaRPr lang="zh-CN" altLang="en-US" b="1" dirty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4" name="燕尾形 43"/>
              <p:cNvSpPr/>
              <p:nvPr/>
            </p:nvSpPr>
            <p:spPr>
              <a:xfrm>
                <a:off x="5500694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燕尾形 44"/>
              <p:cNvSpPr/>
              <p:nvPr/>
            </p:nvSpPr>
            <p:spPr>
              <a:xfrm>
                <a:off x="5786446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燕尾形 45"/>
              <p:cNvSpPr/>
              <p:nvPr/>
            </p:nvSpPr>
            <p:spPr>
              <a:xfrm>
                <a:off x="6072198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2" name="矩形 61"/>
          <p:cNvSpPr/>
          <p:nvPr/>
        </p:nvSpPr>
        <p:spPr>
          <a:xfrm>
            <a:off x="8429652" y="5643578"/>
            <a:ext cx="357190" cy="357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8001024" y="6000768"/>
            <a:ext cx="357190" cy="357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8572528" y="6072206"/>
            <a:ext cx="360000" cy="3600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8" name="直接连接符 77"/>
          <p:cNvCxnSpPr/>
          <p:nvPr/>
        </p:nvCxnSpPr>
        <p:spPr>
          <a:xfrm>
            <a:off x="5357818" y="6500834"/>
            <a:ext cx="2714644" cy="1588"/>
          </a:xfrm>
          <a:prstGeom prst="line">
            <a:avLst/>
          </a:prstGeom>
          <a:ln w="63500" cmpd="sng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椭圆 78"/>
          <p:cNvSpPr/>
          <p:nvPr/>
        </p:nvSpPr>
        <p:spPr>
          <a:xfrm>
            <a:off x="8001024" y="6215082"/>
            <a:ext cx="500066" cy="500066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8520841" y="6432206"/>
            <a:ext cx="288000" cy="2880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4703832" y="1000108"/>
            <a:ext cx="2240370" cy="2736912"/>
            <a:chOff x="6010687" y="861996"/>
            <a:chExt cx="2240370" cy="2736912"/>
          </a:xfrm>
        </p:grpSpPr>
        <p:grpSp>
          <p:nvGrpSpPr>
            <p:cNvPr id="84" name="组合 83"/>
            <p:cNvGrpSpPr/>
            <p:nvPr/>
          </p:nvGrpSpPr>
          <p:grpSpPr>
            <a:xfrm>
              <a:off x="6010687" y="861996"/>
              <a:ext cx="2240370" cy="1643074"/>
              <a:chOff x="6859435" y="4286256"/>
              <a:chExt cx="2240370" cy="1643074"/>
            </a:xfrm>
          </p:grpSpPr>
          <p:sp>
            <p:nvSpPr>
              <p:cNvPr id="82" name="椭圆 81"/>
              <p:cNvSpPr/>
              <p:nvPr/>
            </p:nvSpPr>
            <p:spPr>
              <a:xfrm>
                <a:off x="7608684" y="4286256"/>
                <a:ext cx="832354" cy="109240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5400" cmpd="sng">
                <a:solidFill>
                  <a:srgbClr val="92D05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燕尾形 82"/>
              <p:cNvSpPr/>
              <p:nvPr/>
            </p:nvSpPr>
            <p:spPr>
              <a:xfrm>
                <a:off x="6859435" y="5509160"/>
                <a:ext cx="2240370" cy="420170"/>
              </a:xfrm>
              <a:prstGeom prst="chevron">
                <a:avLst>
                  <a:gd name="adj" fmla="val 19718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altLang="zh-CN" sz="1200" dirty="0" smtClean="0">
                    <a:latin typeface="Arial" pitchFamily="34" charset="0"/>
                    <a:cs typeface="Arial" pitchFamily="34" charset="0"/>
                  </a:rPr>
                  <a:t>Production technology </a:t>
                </a:r>
                <a:r>
                  <a:rPr lang="en-US" altLang="zh-CN" sz="1200" dirty="0" err="1" smtClean="0">
                    <a:latin typeface="Arial" pitchFamily="34" charset="0"/>
                    <a:cs typeface="Arial" pitchFamily="34" charset="0"/>
                  </a:rPr>
                  <a:t>Dept</a:t>
                </a:r>
                <a:endParaRPr lang="zh-CN" alt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6022871" y="2552468"/>
              <a:ext cx="2228186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Wingdings" pitchFamily="2" charset="2"/>
                <a:buChar char="Ø"/>
              </a:pPr>
              <a:r>
                <a:rPr lang="en-US" altLang="zh-CN" sz="1000" b="1" dirty="0" smtClean="0">
                  <a:solidFill>
                    <a:srgbClr val="7030A0"/>
                  </a:solidFill>
                  <a:latin typeface="Meiryo" pitchFamily="34" charset="-128"/>
                  <a:ea typeface="Meiryo" pitchFamily="34" charset="-128"/>
                  <a:cs typeface="Meiryo" pitchFamily="34" charset="-128"/>
                </a:rPr>
                <a:t>Production </a:t>
              </a:r>
              <a:r>
                <a:rPr lang="en-US" altLang="zh-CN" sz="1000" b="1" dirty="0">
                  <a:solidFill>
                    <a:srgbClr val="7030A0"/>
                  </a:solidFill>
                  <a:latin typeface="Meiryo" pitchFamily="34" charset="-128"/>
                  <a:ea typeface="Meiryo" pitchFamily="34" charset="-128"/>
                  <a:cs typeface="Meiryo" pitchFamily="34" charset="-128"/>
                </a:rPr>
                <a:t>management </a:t>
              </a:r>
            </a:p>
            <a:p>
              <a:pPr marL="171450" indent="-171450">
                <a:buFont typeface="Wingdings" pitchFamily="2" charset="2"/>
                <a:buChar char="Ø"/>
              </a:pPr>
              <a:r>
                <a:rPr lang="en-US" altLang="zh-CN" sz="1000" b="1" dirty="0" smtClean="0">
                  <a:solidFill>
                    <a:srgbClr val="7030A0"/>
                  </a:solidFill>
                  <a:latin typeface="Meiryo" pitchFamily="34" charset="-128"/>
                  <a:ea typeface="Meiryo" pitchFamily="34" charset="-128"/>
                  <a:cs typeface="Meiryo" pitchFamily="34" charset="-128"/>
                </a:rPr>
                <a:t>Technical </a:t>
              </a:r>
              <a:r>
                <a:rPr lang="en-US" altLang="zh-CN" sz="1000" b="1" dirty="0">
                  <a:solidFill>
                    <a:srgbClr val="7030A0"/>
                  </a:solidFill>
                  <a:latin typeface="Meiryo" pitchFamily="34" charset="-128"/>
                  <a:ea typeface="Meiryo" pitchFamily="34" charset="-128"/>
                  <a:cs typeface="Meiryo" pitchFamily="34" charset="-128"/>
                </a:rPr>
                <a:t>support for equipment maintenance and </a:t>
              </a:r>
              <a:r>
                <a:rPr lang="en-US" altLang="zh-CN" sz="1000" b="1" dirty="0" smtClean="0">
                  <a:solidFill>
                    <a:srgbClr val="7030A0"/>
                  </a:solidFill>
                  <a:latin typeface="Meiryo" pitchFamily="34" charset="-128"/>
                  <a:ea typeface="Meiryo" pitchFamily="34" charset="-128"/>
                  <a:cs typeface="Meiryo" pitchFamily="34" charset="-128"/>
                </a:rPr>
                <a:t>modification</a:t>
              </a:r>
            </a:p>
            <a:p>
              <a:pPr marL="171450" indent="-171450">
                <a:buFont typeface="Wingdings" pitchFamily="2" charset="2"/>
                <a:buChar char="Ø"/>
              </a:pPr>
              <a:r>
                <a:rPr lang="en-US" altLang="zh-CN" sz="1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APQP team member</a:t>
              </a:r>
            </a:p>
            <a:p>
              <a:pPr marL="171450" indent="-171450">
                <a:buFont typeface="Wingdings" pitchFamily="2" charset="2"/>
                <a:buChar char="Ø"/>
              </a:pPr>
              <a:endParaRPr lang="en-US" altLang="zh-CN" sz="1000" b="1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466244" y="3628879"/>
            <a:ext cx="2592288" cy="2673447"/>
            <a:chOff x="6444208" y="3211860"/>
            <a:chExt cx="2592288" cy="2673447"/>
          </a:xfrm>
        </p:grpSpPr>
        <p:grpSp>
          <p:nvGrpSpPr>
            <p:cNvPr id="90" name="组合 89"/>
            <p:cNvGrpSpPr/>
            <p:nvPr/>
          </p:nvGrpSpPr>
          <p:grpSpPr>
            <a:xfrm>
              <a:off x="6630084" y="3211860"/>
              <a:ext cx="2302444" cy="1643074"/>
              <a:chOff x="6663014" y="3143248"/>
              <a:chExt cx="2302444" cy="1643074"/>
            </a:xfrm>
          </p:grpSpPr>
          <p:sp>
            <p:nvSpPr>
              <p:cNvPr id="88" name="椭圆 87"/>
              <p:cNvSpPr/>
              <p:nvPr/>
            </p:nvSpPr>
            <p:spPr>
              <a:xfrm>
                <a:off x="7358082" y="3143248"/>
                <a:ext cx="832354" cy="109240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5400" cmpd="sng">
                <a:solidFill>
                  <a:srgbClr val="92D05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燕尾形 88"/>
              <p:cNvSpPr/>
              <p:nvPr/>
            </p:nvSpPr>
            <p:spPr>
              <a:xfrm>
                <a:off x="6663014" y="4366152"/>
                <a:ext cx="2302444" cy="420170"/>
              </a:xfrm>
              <a:prstGeom prst="chevron">
                <a:avLst>
                  <a:gd name="adj" fmla="val 19718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altLang="zh-CN" sz="1200" b="1" dirty="0">
                    <a:latin typeface="Arial" pitchFamily="34" charset="0"/>
                    <a:cs typeface="Arial" pitchFamily="34" charset="0"/>
                  </a:rPr>
                  <a:t>Administration office</a:t>
                </a:r>
                <a:endParaRPr lang="zh-CN" alt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6444208" y="4869644"/>
              <a:ext cx="259228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Wingdings" pitchFamily="2" charset="2"/>
                <a:buChar char="Ø"/>
              </a:pPr>
              <a:r>
                <a:rPr lang="en-US" altLang="zh-CN" sz="1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Internal </a:t>
              </a:r>
              <a:r>
                <a:rPr lang="en-US" altLang="zh-CN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and external communication and coordination </a:t>
              </a:r>
            </a:p>
            <a:p>
              <a:pPr marL="171450" indent="-171450">
                <a:buFont typeface="Wingdings" pitchFamily="2" charset="2"/>
                <a:buChar char="Ø"/>
              </a:pPr>
              <a:r>
                <a:rPr lang="en-US" altLang="zh-CN" sz="1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Human </a:t>
              </a:r>
              <a:r>
                <a:rPr lang="en-US" altLang="zh-CN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resource management </a:t>
              </a:r>
            </a:p>
            <a:p>
              <a:pPr marL="171450" indent="-171450">
                <a:buFont typeface="Wingdings" pitchFamily="2" charset="2"/>
                <a:buChar char="Ø"/>
              </a:pPr>
              <a:r>
                <a:rPr lang="en-US" altLang="zh-CN" sz="1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Transportation </a:t>
              </a:r>
              <a:r>
                <a:rPr lang="en-US" altLang="zh-CN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coordination management </a:t>
              </a:r>
            </a:p>
            <a:p>
              <a:pPr marL="171450" indent="-171450">
                <a:buFont typeface="Wingdings" pitchFamily="2" charset="2"/>
                <a:buChar char="Ø"/>
              </a:pPr>
              <a:r>
                <a:rPr lang="en-US" altLang="zh-CN" sz="1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Logistics </a:t>
              </a:r>
              <a:r>
                <a:rPr lang="en-US" altLang="zh-CN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Service Management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641318" y="1715633"/>
            <a:ext cx="2062514" cy="4344148"/>
            <a:chOff x="2361862" y="1198082"/>
            <a:chExt cx="2062514" cy="4344148"/>
          </a:xfrm>
        </p:grpSpPr>
        <p:sp>
          <p:nvSpPr>
            <p:cNvPr id="48" name="燕尾形 47"/>
            <p:cNvSpPr/>
            <p:nvPr/>
          </p:nvSpPr>
          <p:spPr>
            <a:xfrm>
              <a:off x="2624838" y="2322937"/>
              <a:ext cx="1536563" cy="420170"/>
            </a:xfrm>
            <a:prstGeom prst="chevron">
              <a:avLst>
                <a:gd name="adj" fmla="val 19718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zh-CN" sz="1000" b="1" dirty="0">
                  <a:latin typeface="Arial" pitchFamily="34" charset="0"/>
                  <a:cs typeface="Arial" pitchFamily="34" charset="0"/>
                </a:rPr>
                <a:t>Factory Director</a:t>
              </a:r>
              <a:endParaRPr lang="zh-CN" alt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2976942" y="1198082"/>
              <a:ext cx="832354" cy="1092404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 w="25400" cmpd="sng"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2361862" y="2833796"/>
              <a:ext cx="2062514" cy="27084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Wingdings" pitchFamily="2" charset="2"/>
                <a:buChar char="Ø"/>
              </a:pPr>
              <a:r>
                <a:rPr lang="en-US" altLang="zh-CN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Assist </a:t>
              </a:r>
              <a:r>
                <a:rPr lang="en-US" altLang="zh-CN" sz="1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General Manager in all matters </a:t>
              </a:r>
            </a:p>
            <a:p>
              <a:pPr marL="171450" indent="-171450">
                <a:buFont typeface="Wingdings" pitchFamily="2" charset="2"/>
                <a:buChar char="Ø"/>
              </a:pPr>
              <a:r>
                <a:rPr lang="en-US" altLang="zh-CN" sz="1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altLang="zh-CN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he </a:t>
              </a:r>
              <a:r>
                <a:rPr lang="en-US" altLang="zh-CN" sz="1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production management </a:t>
              </a:r>
            </a:p>
            <a:p>
              <a:pPr marL="171450" indent="-171450">
                <a:buFont typeface="Wingdings" pitchFamily="2" charset="2"/>
                <a:buChar char="Ø"/>
              </a:pPr>
              <a:r>
                <a:rPr lang="en-US" altLang="zh-CN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IATF16949 </a:t>
              </a:r>
              <a:r>
                <a:rPr lang="en-US" altLang="zh-CN" sz="1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quality management system operation and maintenance. </a:t>
              </a:r>
            </a:p>
            <a:p>
              <a:pPr marL="171450" indent="-171450">
                <a:buFont typeface="Wingdings" pitchFamily="2" charset="2"/>
                <a:buChar char="Ø"/>
              </a:pPr>
              <a:r>
                <a:rPr lang="en-US" altLang="zh-CN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ISO1400 </a:t>
              </a:r>
              <a:r>
                <a:rPr lang="en-US" altLang="zh-CN" sz="1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environmental management system operation and maintenance; </a:t>
              </a:r>
            </a:p>
            <a:p>
              <a:pPr marL="171450" indent="-171450">
                <a:buFont typeface="Wingdings" pitchFamily="2" charset="2"/>
                <a:buChar char="Ø"/>
              </a:pPr>
              <a:r>
                <a:rPr lang="en-US" altLang="zh-CN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Environment</a:t>
              </a:r>
              <a:r>
                <a:rPr lang="en-US" altLang="zh-CN" sz="1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, production safety, occupational health management. </a:t>
              </a:r>
            </a:p>
            <a:p>
              <a:pPr marL="171450" indent="-171450">
                <a:buFont typeface="Wingdings" pitchFamily="2" charset="2"/>
                <a:buChar char="Ø"/>
              </a:pPr>
              <a:r>
                <a:rPr lang="en-US" altLang="zh-CN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APQP </a:t>
              </a:r>
              <a:r>
                <a:rPr lang="en-US" altLang="zh-CN" sz="1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team </a:t>
              </a:r>
              <a:r>
                <a:rPr lang="en-US" altLang="zh-CN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member</a:t>
              </a:r>
            </a:p>
            <a:p>
              <a:pPr marL="171450" indent="-171450">
                <a:buFont typeface="Wingdings" pitchFamily="2" charset="2"/>
                <a:buChar char="Ø"/>
              </a:pPr>
              <a:r>
                <a:rPr lang="en-US" altLang="zh-CN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Customer communication</a:t>
              </a:r>
            </a:p>
            <a:p>
              <a:pPr marL="171450" indent="-171450">
                <a:buFont typeface="Wingdings" pitchFamily="2" charset="2"/>
                <a:buChar char="Ø"/>
              </a:pPr>
              <a:r>
                <a:rPr lang="en-US" altLang="zh-CN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Order Management</a:t>
              </a:r>
            </a:p>
            <a:p>
              <a:pPr marL="171450" indent="-171450">
                <a:buFontTx/>
                <a:buChar char="-"/>
              </a:pPr>
              <a:endParaRPr lang="en-US" altLang="zh-CN" sz="1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136357" y="1042133"/>
            <a:ext cx="1872209" cy="2586746"/>
            <a:chOff x="7164287" y="1300961"/>
            <a:chExt cx="1872209" cy="2586746"/>
          </a:xfrm>
        </p:grpSpPr>
        <p:grpSp>
          <p:nvGrpSpPr>
            <p:cNvPr id="72" name="组合 71"/>
            <p:cNvGrpSpPr/>
            <p:nvPr/>
          </p:nvGrpSpPr>
          <p:grpSpPr>
            <a:xfrm>
              <a:off x="7307455" y="1300961"/>
              <a:ext cx="1605353" cy="1643074"/>
              <a:chOff x="3583502" y="4286256"/>
              <a:chExt cx="1605353" cy="1643074"/>
            </a:xfrm>
          </p:grpSpPr>
          <p:sp>
            <p:nvSpPr>
              <p:cNvPr id="68" name="椭圆 67"/>
              <p:cNvSpPr/>
              <p:nvPr/>
            </p:nvSpPr>
            <p:spPr>
              <a:xfrm>
                <a:off x="3918402" y="4286256"/>
                <a:ext cx="832354" cy="1092404"/>
              </a:xfrm>
              <a:prstGeom prst="ellipse">
                <a:avLst/>
              </a:prstGeom>
              <a:blipFill>
                <a:blip r:embed="rId6" cstate="print"/>
                <a:stretch>
                  <a:fillRect/>
                </a:stretch>
              </a:blipFill>
              <a:ln w="25400" cmpd="sng">
                <a:solidFill>
                  <a:srgbClr val="92D05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燕尾形 70"/>
              <p:cNvSpPr/>
              <p:nvPr/>
            </p:nvSpPr>
            <p:spPr>
              <a:xfrm>
                <a:off x="3583502" y="5509160"/>
                <a:ext cx="1605353" cy="420170"/>
              </a:xfrm>
              <a:prstGeom prst="chevron">
                <a:avLst>
                  <a:gd name="adj" fmla="val 19718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altLang="zh-CN" sz="1200" dirty="0" smtClean="0">
                    <a:latin typeface="Arial" pitchFamily="34" charset="0"/>
                    <a:cs typeface="Arial" pitchFamily="34" charset="0"/>
                  </a:rPr>
                  <a:t>Quality </a:t>
                </a:r>
                <a:r>
                  <a:rPr lang="en-US" altLang="zh-CN" sz="1200" dirty="0" err="1" smtClean="0">
                    <a:latin typeface="Arial" pitchFamily="34" charset="0"/>
                    <a:cs typeface="Arial" pitchFamily="34" charset="0"/>
                  </a:rPr>
                  <a:t>dept</a:t>
                </a:r>
                <a:endParaRPr lang="zh-CN" altLang="en-US" sz="1200" dirty="0"/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7164287" y="3025933"/>
              <a:ext cx="1872209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Wingdings" pitchFamily="2" charset="2"/>
                <a:buChar char="Ø"/>
              </a:pPr>
              <a:r>
                <a:rPr lang="en-US" altLang="zh-CN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Customer feedback processing </a:t>
              </a:r>
            </a:p>
            <a:p>
              <a:pPr marL="171450" indent="-171450">
                <a:buFont typeface="Wingdings" pitchFamily="2" charset="2"/>
                <a:buChar char="Ø"/>
              </a:pPr>
              <a:r>
                <a:rPr lang="en-US" altLang="zh-CN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APQP team member</a:t>
              </a:r>
            </a:p>
            <a:p>
              <a:pPr marL="171450" indent="-171450">
                <a:buFont typeface="Wingdings" pitchFamily="2" charset="2"/>
                <a:buChar char="Ø"/>
              </a:pPr>
              <a:r>
                <a:rPr lang="en-US" altLang="zh-CN" sz="1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zh-CN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team for product quality control and inspection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107256" y="1198082"/>
            <a:ext cx="1448520" cy="4542952"/>
            <a:chOff x="1107256" y="1198082"/>
            <a:chExt cx="1448520" cy="4542952"/>
          </a:xfrm>
        </p:grpSpPr>
        <p:sp>
          <p:nvSpPr>
            <p:cNvPr id="59" name="燕尾形 58"/>
            <p:cNvSpPr/>
            <p:nvPr/>
          </p:nvSpPr>
          <p:spPr>
            <a:xfrm>
              <a:off x="1107256" y="2552468"/>
              <a:ext cx="1448520" cy="420170"/>
            </a:xfrm>
            <a:prstGeom prst="chevron">
              <a:avLst>
                <a:gd name="adj" fmla="val 19718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zh-CN" sz="1000" b="1" dirty="0" smtClean="0">
                  <a:latin typeface="Arial" pitchFamily="34" charset="0"/>
                  <a:cs typeface="Arial" pitchFamily="34" charset="0"/>
                </a:rPr>
                <a:t>General Manager</a:t>
              </a:r>
              <a:endParaRPr lang="zh-CN" alt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1386179" y="1198082"/>
              <a:ext cx="890674" cy="1211017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 w="25400" cmpd="sng"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176807" y="3186489"/>
              <a:ext cx="1309419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Wingdings" pitchFamily="2" charset="2"/>
                <a:buChar char="Ø"/>
              </a:pPr>
              <a:r>
                <a:rPr lang="en-US" altLang="zh-CN" sz="1000" b="1" dirty="0">
                  <a:latin typeface="Arial" pitchFamily="34" charset="0"/>
                  <a:cs typeface="Arial" pitchFamily="34" charset="0"/>
                </a:rPr>
                <a:t>Management of enterprise development strategy and business </a:t>
              </a:r>
              <a:r>
                <a:rPr lang="en-US" altLang="zh-CN" sz="1000" b="1" dirty="0" smtClean="0">
                  <a:latin typeface="Arial" pitchFamily="34" charset="0"/>
                  <a:cs typeface="Arial" pitchFamily="34" charset="0"/>
                </a:rPr>
                <a:t>plan</a:t>
              </a:r>
            </a:p>
            <a:p>
              <a:pPr marL="171450" indent="-171450">
                <a:buFont typeface="Wingdings" pitchFamily="2" charset="2"/>
                <a:buChar char="Ø"/>
              </a:pPr>
              <a:r>
                <a:rPr lang="en-US" altLang="zh-CN" sz="1000" b="1" dirty="0">
                  <a:latin typeface="Arial" pitchFamily="34" charset="0"/>
                  <a:cs typeface="Arial" pitchFamily="34" charset="0"/>
                </a:rPr>
                <a:t>Organize and implement various work of the </a:t>
              </a:r>
              <a:r>
                <a:rPr lang="en-US" altLang="zh-CN" sz="1000" b="1" dirty="0" smtClean="0">
                  <a:latin typeface="Arial" pitchFamily="34" charset="0"/>
                  <a:cs typeface="Arial" pitchFamily="34" charset="0"/>
                </a:rPr>
                <a:t>company</a:t>
              </a:r>
            </a:p>
            <a:p>
              <a:pPr marL="171450" indent="-171450">
                <a:buFont typeface="Wingdings" pitchFamily="2" charset="2"/>
                <a:buChar char="Ø"/>
              </a:pPr>
              <a:r>
                <a:rPr lang="en-US" altLang="zh-CN" sz="1000" b="1" dirty="0">
                  <a:latin typeface="Arial" pitchFamily="34" charset="0"/>
                  <a:cs typeface="Arial" pitchFamily="34" charset="0"/>
                </a:rPr>
                <a:t>Resource </a:t>
              </a:r>
              <a:r>
                <a:rPr lang="en-US" altLang="zh-CN" sz="1000" b="1" dirty="0" smtClean="0">
                  <a:latin typeface="Arial" pitchFamily="34" charset="0"/>
                  <a:cs typeface="Arial" pitchFamily="34" charset="0"/>
                </a:rPr>
                <a:t>Management</a:t>
              </a:r>
            </a:p>
            <a:p>
              <a:pPr marL="171450" indent="-171450">
                <a:buFont typeface="Wingdings" pitchFamily="2" charset="2"/>
                <a:buChar char="Ø"/>
              </a:pPr>
              <a:r>
                <a:rPr lang="en-US" altLang="zh-CN" sz="1000" b="1" dirty="0">
                  <a:latin typeface="Arial" pitchFamily="34" charset="0"/>
                  <a:cs typeface="Arial" pitchFamily="34" charset="0"/>
                </a:rPr>
                <a:t>APQP team member</a:t>
              </a:r>
            </a:p>
            <a:p>
              <a:pPr marL="171450" indent="-171450">
                <a:buFont typeface="Wingdings" pitchFamily="2" charset="2"/>
                <a:buChar char="Ø"/>
              </a:pPr>
              <a:endParaRPr lang="en-US" altLang="zh-CN" sz="1000" dirty="0"/>
            </a:p>
            <a:p>
              <a:pPr marL="171450" indent="-171450">
                <a:buFont typeface="Wingdings" pitchFamily="2" charset="2"/>
                <a:buChar char="Ø"/>
              </a:pPr>
              <a:endParaRPr lang="en-US" altLang="zh-CN" sz="1000" b="1" dirty="0">
                <a:latin typeface="Arial" pitchFamily="34" charset="0"/>
                <a:cs typeface="Arial" pitchFamily="34" charset="0"/>
              </a:endParaRPr>
            </a:p>
            <a:p>
              <a:endParaRPr lang="en-US" altLang="zh-CN" sz="1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>
          <a:xfrm>
            <a:off x="357158" y="357169"/>
            <a:ext cx="1714512" cy="504827"/>
            <a:chOff x="357158" y="357169"/>
            <a:chExt cx="1714512" cy="504827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357158" y="357169"/>
              <a:ext cx="511175" cy="504827"/>
              <a:chOff x="5569" y="300"/>
              <a:chExt cx="232" cy="227"/>
            </a:xfrm>
          </p:grpSpPr>
          <p:grpSp>
            <p:nvGrpSpPr>
              <p:cNvPr id="4" name="Group 32"/>
              <p:cNvGrpSpPr>
                <a:grpSpLocks/>
              </p:cNvGrpSpPr>
              <p:nvPr/>
            </p:nvGrpSpPr>
            <p:grpSpPr bwMode="auto">
              <a:xfrm>
                <a:off x="5569" y="430"/>
                <a:ext cx="232" cy="97"/>
                <a:chOff x="82" y="356"/>
                <a:chExt cx="322" cy="163"/>
              </a:xfrm>
            </p:grpSpPr>
            <p:sp>
              <p:nvSpPr>
                <p:cNvPr id="18" name="Freeform 33"/>
                <p:cNvSpPr>
                  <a:spLocks/>
                </p:cNvSpPr>
                <p:nvPr/>
              </p:nvSpPr>
              <p:spPr bwMode="auto">
                <a:xfrm>
                  <a:off x="83" y="356"/>
                  <a:ext cx="320" cy="123"/>
                </a:xfrm>
                <a:custGeom>
                  <a:avLst/>
                  <a:gdLst>
                    <a:gd name="T0" fmla="*/ 320 w 320"/>
                    <a:gd name="T1" fmla="*/ 123 h 123"/>
                    <a:gd name="T2" fmla="*/ 298 w 320"/>
                    <a:gd name="T3" fmla="*/ 5 h 123"/>
                    <a:gd name="T4" fmla="*/ 292 w 320"/>
                    <a:gd name="T5" fmla="*/ 1 h 123"/>
                    <a:gd name="T6" fmla="*/ 285 w 320"/>
                    <a:gd name="T7" fmla="*/ 4 h 123"/>
                    <a:gd name="T8" fmla="*/ 263 w 320"/>
                    <a:gd name="T9" fmla="*/ 37 h 123"/>
                    <a:gd name="T10" fmla="*/ 228 w 320"/>
                    <a:gd name="T11" fmla="*/ 69 h 123"/>
                    <a:gd name="T12" fmla="*/ 196 w 320"/>
                    <a:gd name="T13" fmla="*/ 84 h 123"/>
                    <a:gd name="T14" fmla="*/ 161 w 320"/>
                    <a:gd name="T15" fmla="*/ 89 h 123"/>
                    <a:gd name="T16" fmla="*/ 127 w 320"/>
                    <a:gd name="T17" fmla="*/ 84 h 123"/>
                    <a:gd name="T18" fmla="*/ 88 w 320"/>
                    <a:gd name="T19" fmla="*/ 67 h 123"/>
                    <a:gd name="T20" fmla="*/ 51 w 320"/>
                    <a:gd name="T21" fmla="*/ 33 h 123"/>
                    <a:gd name="T22" fmla="*/ 33 w 320"/>
                    <a:gd name="T23" fmla="*/ 4 h 123"/>
                    <a:gd name="T24" fmla="*/ 28 w 320"/>
                    <a:gd name="T25" fmla="*/ 0 h 123"/>
                    <a:gd name="T26" fmla="*/ 21 w 320"/>
                    <a:gd name="T27" fmla="*/ 3 h 123"/>
                    <a:gd name="T28" fmla="*/ 0 w 320"/>
                    <a:gd name="T29" fmla="*/ 123 h 1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20"/>
                    <a:gd name="T46" fmla="*/ 0 h 123"/>
                    <a:gd name="T47" fmla="*/ 320 w 320"/>
                    <a:gd name="T48" fmla="*/ 123 h 1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20" h="123">
                      <a:moveTo>
                        <a:pt x="320" y="123"/>
                      </a:moveTo>
                      <a:lnTo>
                        <a:pt x="298" y="5"/>
                      </a:lnTo>
                      <a:lnTo>
                        <a:pt x="292" y="1"/>
                      </a:lnTo>
                      <a:lnTo>
                        <a:pt x="285" y="4"/>
                      </a:lnTo>
                      <a:cubicBezTo>
                        <a:pt x="280" y="10"/>
                        <a:pt x="272" y="26"/>
                        <a:pt x="263" y="37"/>
                      </a:cubicBezTo>
                      <a:cubicBezTo>
                        <a:pt x="254" y="48"/>
                        <a:pt x="239" y="61"/>
                        <a:pt x="228" y="69"/>
                      </a:cubicBezTo>
                      <a:cubicBezTo>
                        <a:pt x="217" y="77"/>
                        <a:pt x="207" y="81"/>
                        <a:pt x="196" y="84"/>
                      </a:cubicBezTo>
                      <a:cubicBezTo>
                        <a:pt x="185" y="87"/>
                        <a:pt x="172" y="89"/>
                        <a:pt x="161" y="89"/>
                      </a:cubicBezTo>
                      <a:cubicBezTo>
                        <a:pt x="150" y="89"/>
                        <a:pt x="139" y="88"/>
                        <a:pt x="127" y="84"/>
                      </a:cubicBezTo>
                      <a:cubicBezTo>
                        <a:pt x="115" y="80"/>
                        <a:pt x="101" y="75"/>
                        <a:pt x="88" y="67"/>
                      </a:cubicBezTo>
                      <a:cubicBezTo>
                        <a:pt x="75" y="59"/>
                        <a:pt x="60" y="43"/>
                        <a:pt x="51" y="33"/>
                      </a:cubicBezTo>
                      <a:cubicBezTo>
                        <a:pt x="42" y="23"/>
                        <a:pt x="37" y="9"/>
                        <a:pt x="33" y="4"/>
                      </a:cubicBezTo>
                      <a:lnTo>
                        <a:pt x="28" y="0"/>
                      </a:lnTo>
                      <a:lnTo>
                        <a:pt x="21" y="3"/>
                      </a:lnTo>
                      <a:lnTo>
                        <a:pt x="0" y="123"/>
                      </a:ln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34"/>
                <p:cNvSpPr>
                  <a:spLocks/>
                </p:cNvSpPr>
                <p:nvPr/>
              </p:nvSpPr>
              <p:spPr bwMode="auto">
                <a:xfrm rot="-5400000">
                  <a:off x="223" y="338"/>
                  <a:ext cx="40" cy="322"/>
                </a:xfrm>
                <a:prstGeom prst="leftBracket">
                  <a:avLst>
                    <a:gd name="adj" fmla="val 56015"/>
                  </a:avLst>
                </a:prstGeom>
                <a:solidFill>
                  <a:srgbClr val="FF0000"/>
                </a:solidFill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" name="Group 35"/>
              <p:cNvGrpSpPr>
                <a:grpSpLocks/>
              </p:cNvGrpSpPr>
              <p:nvPr/>
            </p:nvGrpSpPr>
            <p:grpSpPr bwMode="auto">
              <a:xfrm>
                <a:off x="5594" y="300"/>
                <a:ext cx="181" cy="172"/>
                <a:chOff x="117" y="183"/>
                <a:chExt cx="251" cy="250"/>
              </a:xfrm>
            </p:grpSpPr>
            <p:sp>
              <p:nvSpPr>
                <p:cNvPr id="16" name="AutoShape 36"/>
                <p:cNvSpPr>
                  <a:spLocks noChangeArrowheads="1"/>
                </p:cNvSpPr>
                <p:nvPr/>
              </p:nvSpPr>
              <p:spPr bwMode="auto">
                <a:xfrm>
                  <a:off x="117" y="183"/>
                  <a:ext cx="251" cy="2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4 w 21600"/>
                    <a:gd name="T25" fmla="*/ 3197 h 21600"/>
                    <a:gd name="T26" fmla="*/ 18416 w 21600"/>
                    <a:gd name="T27" fmla="*/ 18403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7401" y="10800"/>
                      </a:moveTo>
                      <a:cubicBezTo>
                        <a:pt x="7401" y="12677"/>
                        <a:pt x="8923" y="14199"/>
                        <a:pt x="10800" y="14199"/>
                      </a:cubicBezTo>
                      <a:cubicBezTo>
                        <a:pt x="12677" y="14199"/>
                        <a:pt x="14199" y="12677"/>
                        <a:pt x="14199" y="10800"/>
                      </a:cubicBezTo>
                      <a:cubicBezTo>
                        <a:pt x="14199" y="8923"/>
                        <a:pt x="12677" y="7401"/>
                        <a:pt x="10800" y="7401"/>
                      </a:cubicBezTo>
                      <a:cubicBezTo>
                        <a:pt x="8923" y="7401"/>
                        <a:pt x="7401" y="8923"/>
                        <a:pt x="740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" name="Oval 37"/>
                <p:cNvSpPr>
                  <a:spLocks noChangeArrowheads="1"/>
                </p:cNvSpPr>
                <p:nvPr/>
              </p:nvSpPr>
              <p:spPr bwMode="auto">
                <a:xfrm>
                  <a:off x="203" y="269"/>
                  <a:ext cx="79" cy="7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" name="组合 25"/>
            <p:cNvGrpSpPr/>
            <p:nvPr/>
          </p:nvGrpSpPr>
          <p:grpSpPr>
            <a:xfrm>
              <a:off x="1142976" y="367262"/>
              <a:ext cx="928694" cy="484632"/>
              <a:chOff x="5500694" y="428604"/>
              <a:chExt cx="928694" cy="484632"/>
            </a:xfrm>
          </p:grpSpPr>
          <p:sp>
            <p:nvSpPr>
              <p:cNvPr id="11" name="燕尾形 10"/>
              <p:cNvSpPr/>
              <p:nvPr/>
            </p:nvSpPr>
            <p:spPr>
              <a:xfrm>
                <a:off x="5500694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燕尾形 11"/>
              <p:cNvSpPr/>
              <p:nvPr/>
            </p:nvSpPr>
            <p:spPr>
              <a:xfrm>
                <a:off x="5786446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燕尾形 12"/>
              <p:cNvSpPr/>
              <p:nvPr/>
            </p:nvSpPr>
            <p:spPr>
              <a:xfrm>
                <a:off x="6072198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15" name="直接连接符 14"/>
          <p:cNvCxnSpPr/>
          <p:nvPr/>
        </p:nvCxnSpPr>
        <p:spPr>
          <a:xfrm flipV="1">
            <a:off x="1142976" y="928670"/>
            <a:ext cx="7429552" cy="71438"/>
          </a:xfrm>
          <a:prstGeom prst="line">
            <a:avLst/>
          </a:prstGeom>
          <a:ln w="1016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1" name="图表 140"/>
          <p:cNvGraphicFramePr/>
          <p:nvPr>
            <p:extLst>
              <p:ext uri="{D42A27DB-BD31-4B8C-83A1-F6EECF244321}">
                <p14:modId xmlns:p14="http://schemas.microsoft.com/office/powerpoint/2010/main" val="1304937177"/>
              </p:ext>
            </p:extLst>
          </p:nvPr>
        </p:nvGraphicFramePr>
        <p:xfrm>
          <a:off x="1142976" y="1214422"/>
          <a:ext cx="764386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矩形 6"/>
          <p:cNvSpPr/>
          <p:nvPr/>
        </p:nvSpPr>
        <p:spPr>
          <a:xfrm>
            <a:off x="2097978" y="370349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Company personnel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>
          <a:xfrm>
            <a:off x="357158" y="357166"/>
            <a:ext cx="3786214" cy="504825"/>
            <a:chOff x="357158" y="357166"/>
            <a:chExt cx="3786214" cy="504825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357158" y="357169"/>
              <a:ext cx="511175" cy="504827"/>
              <a:chOff x="5569" y="300"/>
              <a:chExt cx="232" cy="227"/>
            </a:xfrm>
          </p:grpSpPr>
          <p:grpSp>
            <p:nvGrpSpPr>
              <p:cNvPr id="4" name="Group 32"/>
              <p:cNvGrpSpPr>
                <a:grpSpLocks/>
              </p:cNvGrpSpPr>
              <p:nvPr/>
            </p:nvGrpSpPr>
            <p:grpSpPr bwMode="auto">
              <a:xfrm>
                <a:off x="5569" y="430"/>
                <a:ext cx="232" cy="97"/>
                <a:chOff x="82" y="356"/>
                <a:chExt cx="322" cy="163"/>
              </a:xfrm>
            </p:grpSpPr>
            <p:sp>
              <p:nvSpPr>
                <p:cNvPr id="18" name="Freeform 33"/>
                <p:cNvSpPr>
                  <a:spLocks/>
                </p:cNvSpPr>
                <p:nvPr/>
              </p:nvSpPr>
              <p:spPr bwMode="auto">
                <a:xfrm>
                  <a:off x="83" y="356"/>
                  <a:ext cx="320" cy="123"/>
                </a:xfrm>
                <a:custGeom>
                  <a:avLst/>
                  <a:gdLst>
                    <a:gd name="T0" fmla="*/ 320 w 320"/>
                    <a:gd name="T1" fmla="*/ 123 h 123"/>
                    <a:gd name="T2" fmla="*/ 298 w 320"/>
                    <a:gd name="T3" fmla="*/ 5 h 123"/>
                    <a:gd name="T4" fmla="*/ 292 w 320"/>
                    <a:gd name="T5" fmla="*/ 1 h 123"/>
                    <a:gd name="T6" fmla="*/ 285 w 320"/>
                    <a:gd name="T7" fmla="*/ 4 h 123"/>
                    <a:gd name="T8" fmla="*/ 263 w 320"/>
                    <a:gd name="T9" fmla="*/ 37 h 123"/>
                    <a:gd name="T10" fmla="*/ 228 w 320"/>
                    <a:gd name="T11" fmla="*/ 69 h 123"/>
                    <a:gd name="T12" fmla="*/ 196 w 320"/>
                    <a:gd name="T13" fmla="*/ 84 h 123"/>
                    <a:gd name="T14" fmla="*/ 161 w 320"/>
                    <a:gd name="T15" fmla="*/ 89 h 123"/>
                    <a:gd name="T16" fmla="*/ 127 w 320"/>
                    <a:gd name="T17" fmla="*/ 84 h 123"/>
                    <a:gd name="T18" fmla="*/ 88 w 320"/>
                    <a:gd name="T19" fmla="*/ 67 h 123"/>
                    <a:gd name="T20" fmla="*/ 51 w 320"/>
                    <a:gd name="T21" fmla="*/ 33 h 123"/>
                    <a:gd name="T22" fmla="*/ 33 w 320"/>
                    <a:gd name="T23" fmla="*/ 4 h 123"/>
                    <a:gd name="T24" fmla="*/ 28 w 320"/>
                    <a:gd name="T25" fmla="*/ 0 h 123"/>
                    <a:gd name="T26" fmla="*/ 21 w 320"/>
                    <a:gd name="T27" fmla="*/ 3 h 123"/>
                    <a:gd name="T28" fmla="*/ 0 w 320"/>
                    <a:gd name="T29" fmla="*/ 123 h 1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20"/>
                    <a:gd name="T46" fmla="*/ 0 h 123"/>
                    <a:gd name="T47" fmla="*/ 320 w 320"/>
                    <a:gd name="T48" fmla="*/ 123 h 1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20" h="123">
                      <a:moveTo>
                        <a:pt x="320" y="123"/>
                      </a:moveTo>
                      <a:lnTo>
                        <a:pt x="298" y="5"/>
                      </a:lnTo>
                      <a:lnTo>
                        <a:pt x="292" y="1"/>
                      </a:lnTo>
                      <a:lnTo>
                        <a:pt x="285" y="4"/>
                      </a:lnTo>
                      <a:cubicBezTo>
                        <a:pt x="280" y="10"/>
                        <a:pt x="272" y="26"/>
                        <a:pt x="263" y="37"/>
                      </a:cubicBezTo>
                      <a:cubicBezTo>
                        <a:pt x="254" y="48"/>
                        <a:pt x="239" y="61"/>
                        <a:pt x="228" y="69"/>
                      </a:cubicBezTo>
                      <a:cubicBezTo>
                        <a:pt x="217" y="77"/>
                        <a:pt x="207" y="81"/>
                        <a:pt x="196" y="84"/>
                      </a:cubicBezTo>
                      <a:cubicBezTo>
                        <a:pt x="185" y="87"/>
                        <a:pt x="172" y="89"/>
                        <a:pt x="161" y="89"/>
                      </a:cubicBezTo>
                      <a:cubicBezTo>
                        <a:pt x="150" y="89"/>
                        <a:pt x="139" y="88"/>
                        <a:pt x="127" y="84"/>
                      </a:cubicBezTo>
                      <a:cubicBezTo>
                        <a:pt x="115" y="80"/>
                        <a:pt x="101" y="75"/>
                        <a:pt x="88" y="67"/>
                      </a:cubicBezTo>
                      <a:cubicBezTo>
                        <a:pt x="75" y="59"/>
                        <a:pt x="60" y="43"/>
                        <a:pt x="51" y="33"/>
                      </a:cubicBezTo>
                      <a:cubicBezTo>
                        <a:pt x="42" y="23"/>
                        <a:pt x="37" y="9"/>
                        <a:pt x="33" y="4"/>
                      </a:cubicBezTo>
                      <a:lnTo>
                        <a:pt x="28" y="0"/>
                      </a:lnTo>
                      <a:lnTo>
                        <a:pt x="21" y="3"/>
                      </a:lnTo>
                      <a:lnTo>
                        <a:pt x="0" y="123"/>
                      </a:ln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34"/>
                <p:cNvSpPr>
                  <a:spLocks/>
                </p:cNvSpPr>
                <p:nvPr/>
              </p:nvSpPr>
              <p:spPr bwMode="auto">
                <a:xfrm rot="-5400000">
                  <a:off x="223" y="338"/>
                  <a:ext cx="40" cy="322"/>
                </a:xfrm>
                <a:prstGeom prst="leftBracket">
                  <a:avLst>
                    <a:gd name="adj" fmla="val 56015"/>
                  </a:avLst>
                </a:prstGeom>
                <a:solidFill>
                  <a:srgbClr val="FF0000"/>
                </a:solidFill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" name="Group 35"/>
              <p:cNvGrpSpPr>
                <a:grpSpLocks/>
              </p:cNvGrpSpPr>
              <p:nvPr/>
            </p:nvGrpSpPr>
            <p:grpSpPr bwMode="auto">
              <a:xfrm>
                <a:off x="5594" y="300"/>
                <a:ext cx="181" cy="172"/>
                <a:chOff x="117" y="183"/>
                <a:chExt cx="251" cy="250"/>
              </a:xfrm>
            </p:grpSpPr>
            <p:sp>
              <p:nvSpPr>
                <p:cNvPr id="16" name="AutoShape 36"/>
                <p:cNvSpPr>
                  <a:spLocks noChangeArrowheads="1"/>
                </p:cNvSpPr>
                <p:nvPr/>
              </p:nvSpPr>
              <p:spPr bwMode="auto">
                <a:xfrm>
                  <a:off x="117" y="183"/>
                  <a:ext cx="251" cy="2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4 w 21600"/>
                    <a:gd name="T25" fmla="*/ 3197 h 21600"/>
                    <a:gd name="T26" fmla="*/ 18416 w 21600"/>
                    <a:gd name="T27" fmla="*/ 18403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7401" y="10800"/>
                      </a:moveTo>
                      <a:cubicBezTo>
                        <a:pt x="7401" y="12677"/>
                        <a:pt x="8923" y="14199"/>
                        <a:pt x="10800" y="14199"/>
                      </a:cubicBezTo>
                      <a:cubicBezTo>
                        <a:pt x="12677" y="14199"/>
                        <a:pt x="14199" y="12677"/>
                        <a:pt x="14199" y="10800"/>
                      </a:cubicBezTo>
                      <a:cubicBezTo>
                        <a:pt x="14199" y="8923"/>
                        <a:pt x="12677" y="7401"/>
                        <a:pt x="10800" y="7401"/>
                      </a:cubicBezTo>
                      <a:cubicBezTo>
                        <a:pt x="8923" y="7401"/>
                        <a:pt x="7401" y="8923"/>
                        <a:pt x="740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" name="Oval 37"/>
                <p:cNvSpPr>
                  <a:spLocks noChangeArrowheads="1"/>
                </p:cNvSpPr>
                <p:nvPr/>
              </p:nvSpPr>
              <p:spPr bwMode="auto">
                <a:xfrm>
                  <a:off x="203" y="269"/>
                  <a:ext cx="79" cy="7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" name="组合 25"/>
            <p:cNvGrpSpPr/>
            <p:nvPr/>
          </p:nvGrpSpPr>
          <p:grpSpPr>
            <a:xfrm>
              <a:off x="1142976" y="367262"/>
              <a:ext cx="3000396" cy="484632"/>
              <a:chOff x="5500694" y="428604"/>
              <a:chExt cx="3000396" cy="484632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6500826" y="500042"/>
                <a:ext cx="2000264" cy="3571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b="1" dirty="0" smtClean="0">
                    <a:solidFill>
                      <a:srgbClr val="00B050"/>
                    </a:solidFill>
                    <a:latin typeface="微软雅黑" pitchFamily="34" charset="-122"/>
                    <a:ea typeface="微软雅黑" pitchFamily="34" charset="-122"/>
                  </a:rPr>
                  <a:t>营销网络</a:t>
                </a:r>
                <a:endParaRPr lang="zh-CN" altLang="en-US" b="1" dirty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" name="燕尾形 10"/>
              <p:cNvSpPr/>
              <p:nvPr/>
            </p:nvSpPr>
            <p:spPr>
              <a:xfrm>
                <a:off x="5500694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燕尾形 11"/>
              <p:cNvSpPr/>
              <p:nvPr/>
            </p:nvSpPr>
            <p:spPr>
              <a:xfrm>
                <a:off x="5786446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燕尾形 12"/>
              <p:cNvSpPr/>
              <p:nvPr/>
            </p:nvSpPr>
            <p:spPr>
              <a:xfrm>
                <a:off x="6072198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15" name="直接连接符 14"/>
          <p:cNvCxnSpPr/>
          <p:nvPr/>
        </p:nvCxnSpPr>
        <p:spPr>
          <a:xfrm flipV="1">
            <a:off x="1142976" y="928670"/>
            <a:ext cx="7429552" cy="71438"/>
          </a:xfrm>
          <a:prstGeom prst="line">
            <a:avLst/>
          </a:prstGeom>
          <a:ln w="1016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139"/>
          <p:cNvGrpSpPr/>
          <p:nvPr/>
        </p:nvGrpSpPr>
        <p:grpSpPr>
          <a:xfrm>
            <a:off x="1214414" y="1428736"/>
            <a:ext cx="3714776" cy="2428892"/>
            <a:chOff x="1285852" y="1000108"/>
            <a:chExt cx="7572428" cy="5072098"/>
          </a:xfrm>
        </p:grpSpPr>
        <p:pic>
          <p:nvPicPr>
            <p:cNvPr id="96" name="图片 95" descr="sglc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5852" y="1000108"/>
              <a:ext cx="7572428" cy="5072098"/>
            </a:xfrm>
            <a:prstGeom prst="rect">
              <a:avLst/>
            </a:prstGeom>
          </p:spPr>
        </p:pic>
        <p:cxnSp>
          <p:nvCxnSpPr>
            <p:cNvPr id="119" name="直接连接符 118"/>
            <p:cNvCxnSpPr/>
            <p:nvPr/>
          </p:nvCxnSpPr>
          <p:spPr>
            <a:xfrm rot="10800000">
              <a:off x="4643438" y="2643182"/>
              <a:ext cx="2428892" cy="57150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 rot="5400000">
              <a:off x="6500826" y="3429000"/>
              <a:ext cx="785818" cy="35719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>
              <a:off x="7072330" y="3214686"/>
              <a:ext cx="500066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V="1">
              <a:off x="7072330" y="3143248"/>
              <a:ext cx="214314" cy="714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rot="16200000" flipH="1">
              <a:off x="6929454" y="3357562"/>
              <a:ext cx="357190" cy="714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1" name="图表 140"/>
          <p:cNvGraphicFramePr/>
          <p:nvPr>
            <p:extLst>
              <p:ext uri="{D42A27DB-BD31-4B8C-83A1-F6EECF244321}">
                <p14:modId xmlns:p14="http://schemas.microsoft.com/office/powerpoint/2010/main" val="258053881"/>
              </p:ext>
            </p:extLst>
          </p:nvPr>
        </p:nvGraphicFramePr>
        <p:xfrm>
          <a:off x="5214942" y="1500174"/>
          <a:ext cx="3643338" cy="2389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2" name="五边形 141"/>
          <p:cNvSpPr/>
          <p:nvPr/>
        </p:nvSpPr>
        <p:spPr>
          <a:xfrm>
            <a:off x="1214414" y="1071546"/>
            <a:ext cx="2421482" cy="285752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Regional distribution </a:t>
            </a:r>
            <a:r>
              <a:rPr lang="zh-CN" altLang="en-US" dirty="0" smtClean="0">
                <a:solidFill>
                  <a:srgbClr val="7030A0"/>
                </a:solidFill>
              </a:rPr>
              <a:t>：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143" name="五边形 142"/>
          <p:cNvSpPr/>
          <p:nvPr/>
        </p:nvSpPr>
        <p:spPr>
          <a:xfrm>
            <a:off x="5214942" y="1071546"/>
            <a:ext cx="1500198" cy="285752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7030A0"/>
                </a:solidFill>
              </a:rPr>
              <a:t>Proportion</a:t>
            </a:r>
            <a:r>
              <a:rPr lang="en-US" altLang="zh-CN" dirty="0">
                <a:solidFill>
                  <a:srgbClr val="7030A0"/>
                </a:solidFill>
              </a:rPr>
              <a:t>: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144" name="五边形 143"/>
          <p:cNvSpPr/>
          <p:nvPr/>
        </p:nvSpPr>
        <p:spPr>
          <a:xfrm>
            <a:off x="1199134" y="3929066"/>
            <a:ext cx="3516881" cy="357190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Total sales in recent 5 years (ten thousand </a:t>
            </a:r>
            <a:r>
              <a:rPr lang="en-US" altLang="zh-CN" sz="1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yuan</a:t>
            </a:r>
            <a:r>
              <a:rPr lang="en-US" altLang="zh-CN" sz="1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graphicFrame>
        <p:nvGraphicFramePr>
          <p:cNvPr id="145" name="图表 144"/>
          <p:cNvGraphicFramePr/>
          <p:nvPr>
            <p:extLst>
              <p:ext uri="{D42A27DB-BD31-4B8C-83A1-F6EECF244321}">
                <p14:modId xmlns:p14="http://schemas.microsoft.com/office/powerpoint/2010/main" val="3242370327"/>
              </p:ext>
            </p:extLst>
          </p:nvPr>
        </p:nvGraphicFramePr>
        <p:xfrm>
          <a:off x="1214414" y="4429132"/>
          <a:ext cx="7500990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>
          <a:xfrm>
            <a:off x="357158" y="357169"/>
            <a:ext cx="1714512" cy="504827"/>
            <a:chOff x="357158" y="357169"/>
            <a:chExt cx="1714512" cy="504827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357158" y="357169"/>
              <a:ext cx="511175" cy="504827"/>
              <a:chOff x="5569" y="300"/>
              <a:chExt cx="232" cy="227"/>
            </a:xfrm>
          </p:grpSpPr>
          <p:grpSp>
            <p:nvGrpSpPr>
              <p:cNvPr id="4" name="Group 32"/>
              <p:cNvGrpSpPr>
                <a:grpSpLocks/>
              </p:cNvGrpSpPr>
              <p:nvPr/>
            </p:nvGrpSpPr>
            <p:grpSpPr bwMode="auto">
              <a:xfrm>
                <a:off x="5569" y="430"/>
                <a:ext cx="232" cy="97"/>
                <a:chOff x="82" y="356"/>
                <a:chExt cx="322" cy="163"/>
              </a:xfrm>
            </p:grpSpPr>
            <p:sp>
              <p:nvSpPr>
                <p:cNvPr id="18" name="Freeform 33"/>
                <p:cNvSpPr>
                  <a:spLocks/>
                </p:cNvSpPr>
                <p:nvPr/>
              </p:nvSpPr>
              <p:spPr bwMode="auto">
                <a:xfrm>
                  <a:off x="83" y="356"/>
                  <a:ext cx="320" cy="123"/>
                </a:xfrm>
                <a:custGeom>
                  <a:avLst/>
                  <a:gdLst>
                    <a:gd name="T0" fmla="*/ 320 w 320"/>
                    <a:gd name="T1" fmla="*/ 123 h 123"/>
                    <a:gd name="T2" fmla="*/ 298 w 320"/>
                    <a:gd name="T3" fmla="*/ 5 h 123"/>
                    <a:gd name="T4" fmla="*/ 292 w 320"/>
                    <a:gd name="T5" fmla="*/ 1 h 123"/>
                    <a:gd name="T6" fmla="*/ 285 w 320"/>
                    <a:gd name="T7" fmla="*/ 4 h 123"/>
                    <a:gd name="T8" fmla="*/ 263 w 320"/>
                    <a:gd name="T9" fmla="*/ 37 h 123"/>
                    <a:gd name="T10" fmla="*/ 228 w 320"/>
                    <a:gd name="T11" fmla="*/ 69 h 123"/>
                    <a:gd name="T12" fmla="*/ 196 w 320"/>
                    <a:gd name="T13" fmla="*/ 84 h 123"/>
                    <a:gd name="T14" fmla="*/ 161 w 320"/>
                    <a:gd name="T15" fmla="*/ 89 h 123"/>
                    <a:gd name="T16" fmla="*/ 127 w 320"/>
                    <a:gd name="T17" fmla="*/ 84 h 123"/>
                    <a:gd name="T18" fmla="*/ 88 w 320"/>
                    <a:gd name="T19" fmla="*/ 67 h 123"/>
                    <a:gd name="T20" fmla="*/ 51 w 320"/>
                    <a:gd name="T21" fmla="*/ 33 h 123"/>
                    <a:gd name="T22" fmla="*/ 33 w 320"/>
                    <a:gd name="T23" fmla="*/ 4 h 123"/>
                    <a:gd name="T24" fmla="*/ 28 w 320"/>
                    <a:gd name="T25" fmla="*/ 0 h 123"/>
                    <a:gd name="T26" fmla="*/ 21 w 320"/>
                    <a:gd name="T27" fmla="*/ 3 h 123"/>
                    <a:gd name="T28" fmla="*/ 0 w 320"/>
                    <a:gd name="T29" fmla="*/ 123 h 1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20"/>
                    <a:gd name="T46" fmla="*/ 0 h 123"/>
                    <a:gd name="T47" fmla="*/ 320 w 320"/>
                    <a:gd name="T48" fmla="*/ 123 h 1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20" h="123">
                      <a:moveTo>
                        <a:pt x="320" y="123"/>
                      </a:moveTo>
                      <a:lnTo>
                        <a:pt x="298" y="5"/>
                      </a:lnTo>
                      <a:lnTo>
                        <a:pt x="292" y="1"/>
                      </a:lnTo>
                      <a:lnTo>
                        <a:pt x="285" y="4"/>
                      </a:lnTo>
                      <a:cubicBezTo>
                        <a:pt x="280" y="10"/>
                        <a:pt x="272" y="26"/>
                        <a:pt x="263" y="37"/>
                      </a:cubicBezTo>
                      <a:cubicBezTo>
                        <a:pt x="254" y="48"/>
                        <a:pt x="239" y="61"/>
                        <a:pt x="228" y="69"/>
                      </a:cubicBezTo>
                      <a:cubicBezTo>
                        <a:pt x="217" y="77"/>
                        <a:pt x="207" y="81"/>
                        <a:pt x="196" y="84"/>
                      </a:cubicBezTo>
                      <a:cubicBezTo>
                        <a:pt x="185" y="87"/>
                        <a:pt x="172" y="89"/>
                        <a:pt x="161" y="89"/>
                      </a:cubicBezTo>
                      <a:cubicBezTo>
                        <a:pt x="150" y="89"/>
                        <a:pt x="139" y="88"/>
                        <a:pt x="127" y="84"/>
                      </a:cubicBezTo>
                      <a:cubicBezTo>
                        <a:pt x="115" y="80"/>
                        <a:pt x="101" y="75"/>
                        <a:pt x="88" y="67"/>
                      </a:cubicBezTo>
                      <a:cubicBezTo>
                        <a:pt x="75" y="59"/>
                        <a:pt x="60" y="43"/>
                        <a:pt x="51" y="33"/>
                      </a:cubicBezTo>
                      <a:cubicBezTo>
                        <a:pt x="42" y="23"/>
                        <a:pt x="37" y="9"/>
                        <a:pt x="33" y="4"/>
                      </a:cubicBezTo>
                      <a:lnTo>
                        <a:pt x="28" y="0"/>
                      </a:lnTo>
                      <a:lnTo>
                        <a:pt x="21" y="3"/>
                      </a:lnTo>
                      <a:lnTo>
                        <a:pt x="0" y="123"/>
                      </a:ln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34"/>
                <p:cNvSpPr>
                  <a:spLocks/>
                </p:cNvSpPr>
                <p:nvPr/>
              </p:nvSpPr>
              <p:spPr bwMode="auto">
                <a:xfrm rot="-5400000">
                  <a:off x="223" y="338"/>
                  <a:ext cx="40" cy="322"/>
                </a:xfrm>
                <a:prstGeom prst="leftBracket">
                  <a:avLst>
                    <a:gd name="adj" fmla="val 56015"/>
                  </a:avLst>
                </a:prstGeom>
                <a:solidFill>
                  <a:srgbClr val="FF0000"/>
                </a:solidFill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" name="Group 35"/>
              <p:cNvGrpSpPr>
                <a:grpSpLocks/>
              </p:cNvGrpSpPr>
              <p:nvPr/>
            </p:nvGrpSpPr>
            <p:grpSpPr bwMode="auto">
              <a:xfrm>
                <a:off x="5594" y="300"/>
                <a:ext cx="181" cy="172"/>
                <a:chOff x="117" y="183"/>
                <a:chExt cx="251" cy="250"/>
              </a:xfrm>
            </p:grpSpPr>
            <p:sp>
              <p:nvSpPr>
                <p:cNvPr id="16" name="AutoShape 36"/>
                <p:cNvSpPr>
                  <a:spLocks noChangeArrowheads="1"/>
                </p:cNvSpPr>
                <p:nvPr/>
              </p:nvSpPr>
              <p:spPr bwMode="auto">
                <a:xfrm>
                  <a:off x="117" y="183"/>
                  <a:ext cx="251" cy="2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4 w 21600"/>
                    <a:gd name="T25" fmla="*/ 3197 h 21600"/>
                    <a:gd name="T26" fmla="*/ 18416 w 21600"/>
                    <a:gd name="T27" fmla="*/ 18403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7401" y="10800"/>
                      </a:moveTo>
                      <a:cubicBezTo>
                        <a:pt x="7401" y="12677"/>
                        <a:pt x="8923" y="14199"/>
                        <a:pt x="10800" y="14199"/>
                      </a:cubicBezTo>
                      <a:cubicBezTo>
                        <a:pt x="12677" y="14199"/>
                        <a:pt x="14199" y="12677"/>
                        <a:pt x="14199" y="10800"/>
                      </a:cubicBezTo>
                      <a:cubicBezTo>
                        <a:pt x="14199" y="8923"/>
                        <a:pt x="12677" y="7401"/>
                        <a:pt x="10800" y="7401"/>
                      </a:cubicBezTo>
                      <a:cubicBezTo>
                        <a:pt x="8923" y="7401"/>
                        <a:pt x="7401" y="8923"/>
                        <a:pt x="740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" name="Oval 37"/>
                <p:cNvSpPr>
                  <a:spLocks noChangeArrowheads="1"/>
                </p:cNvSpPr>
                <p:nvPr/>
              </p:nvSpPr>
              <p:spPr bwMode="auto">
                <a:xfrm>
                  <a:off x="203" y="269"/>
                  <a:ext cx="79" cy="7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" name="组合 25"/>
            <p:cNvGrpSpPr/>
            <p:nvPr/>
          </p:nvGrpSpPr>
          <p:grpSpPr>
            <a:xfrm>
              <a:off x="1142976" y="367262"/>
              <a:ext cx="928694" cy="484632"/>
              <a:chOff x="5500694" y="428604"/>
              <a:chExt cx="928694" cy="484632"/>
            </a:xfrm>
          </p:grpSpPr>
          <p:sp>
            <p:nvSpPr>
              <p:cNvPr id="11" name="燕尾形 10"/>
              <p:cNvSpPr/>
              <p:nvPr/>
            </p:nvSpPr>
            <p:spPr>
              <a:xfrm>
                <a:off x="5500694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燕尾形 11"/>
              <p:cNvSpPr/>
              <p:nvPr/>
            </p:nvSpPr>
            <p:spPr>
              <a:xfrm>
                <a:off x="5786446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燕尾形 12"/>
              <p:cNvSpPr/>
              <p:nvPr/>
            </p:nvSpPr>
            <p:spPr>
              <a:xfrm>
                <a:off x="6072198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15" name="直接连接符 14"/>
          <p:cNvCxnSpPr/>
          <p:nvPr/>
        </p:nvCxnSpPr>
        <p:spPr>
          <a:xfrm flipV="1">
            <a:off x="1142976" y="928670"/>
            <a:ext cx="7429552" cy="71438"/>
          </a:xfrm>
          <a:prstGeom prst="line">
            <a:avLst/>
          </a:prstGeom>
          <a:ln w="1016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75"/>
          <p:cNvGrpSpPr/>
          <p:nvPr/>
        </p:nvGrpSpPr>
        <p:grpSpPr>
          <a:xfrm>
            <a:off x="1643042" y="1214422"/>
            <a:ext cx="7143800" cy="5214974"/>
            <a:chOff x="1643042" y="1214422"/>
            <a:chExt cx="7143800" cy="5214974"/>
          </a:xfrm>
        </p:grpSpPr>
        <p:graphicFrame>
          <p:nvGraphicFramePr>
            <p:cNvPr id="141" name="图表 140"/>
            <p:cNvGraphicFramePr/>
            <p:nvPr>
              <p:extLst>
                <p:ext uri="{D42A27DB-BD31-4B8C-83A1-F6EECF244321}">
                  <p14:modId xmlns:p14="http://schemas.microsoft.com/office/powerpoint/2010/main" val="932361680"/>
                </p:ext>
              </p:extLst>
            </p:nvPr>
          </p:nvGraphicFramePr>
          <p:xfrm>
            <a:off x="4429124" y="1214422"/>
            <a:ext cx="4357718" cy="52149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8" name="组合 39"/>
            <p:cNvGrpSpPr/>
            <p:nvPr/>
          </p:nvGrpSpPr>
          <p:grpSpPr>
            <a:xfrm>
              <a:off x="1643042" y="1500174"/>
              <a:ext cx="2347250" cy="360000"/>
              <a:chOff x="857224" y="1357298"/>
              <a:chExt cx="2347250" cy="360000"/>
            </a:xfrm>
          </p:grpSpPr>
          <p:sp>
            <p:nvSpPr>
              <p:cNvPr id="31" name="五边形 30"/>
              <p:cNvSpPr/>
              <p:nvPr/>
            </p:nvSpPr>
            <p:spPr>
              <a:xfrm>
                <a:off x="857224" y="1357298"/>
                <a:ext cx="1857388" cy="360000"/>
              </a:xfrm>
              <a:prstGeom prst="homePlate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latin typeface="Arial" pitchFamily="34" charset="0"/>
                    <a:cs typeface="Arial" pitchFamily="34" charset="0"/>
                  </a:rPr>
                  <a:t>PARKWON</a:t>
                </a:r>
                <a:endParaRPr lang="zh-CN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燕尾形 31"/>
              <p:cNvSpPr/>
              <p:nvPr/>
            </p:nvSpPr>
            <p:spPr>
              <a:xfrm>
                <a:off x="2939132" y="1447298"/>
                <a:ext cx="265342" cy="180000"/>
              </a:xfrm>
              <a:prstGeom prst="chevron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3" name="直接连接符 32"/>
              <p:cNvCxnSpPr>
                <a:endCxn id="32" idx="1"/>
              </p:cNvCxnSpPr>
              <p:nvPr/>
            </p:nvCxnSpPr>
            <p:spPr>
              <a:xfrm>
                <a:off x="2714612" y="1537298"/>
                <a:ext cx="314520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47"/>
            <p:cNvGrpSpPr/>
            <p:nvPr/>
          </p:nvGrpSpPr>
          <p:grpSpPr>
            <a:xfrm>
              <a:off x="1643042" y="2112500"/>
              <a:ext cx="2347250" cy="360000"/>
              <a:chOff x="857224" y="1357298"/>
              <a:chExt cx="2347250" cy="360000"/>
            </a:xfrm>
          </p:grpSpPr>
          <p:sp>
            <p:nvSpPr>
              <p:cNvPr id="49" name="五边形 48"/>
              <p:cNvSpPr/>
              <p:nvPr/>
            </p:nvSpPr>
            <p:spPr>
              <a:xfrm>
                <a:off x="857224" y="1357298"/>
                <a:ext cx="1857388" cy="360000"/>
              </a:xfrm>
              <a:prstGeom prst="homePlate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latin typeface="Arial" pitchFamily="34" charset="0"/>
                    <a:cs typeface="Arial" pitchFamily="34" charset="0"/>
                  </a:rPr>
                  <a:t>SANSEI</a:t>
                </a:r>
                <a:endParaRPr lang="zh-CN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燕尾形 49"/>
              <p:cNvSpPr/>
              <p:nvPr/>
            </p:nvSpPr>
            <p:spPr>
              <a:xfrm>
                <a:off x="2939132" y="1447298"/>
                <a:ext cx="265342" cy="180000"/>
              </a:xfrm>
              <a:prstGeom prst="chevron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1" name="直接连接符 50"/>
              <p:cNvCxnSpPr>
                <a:endCxn id="50" idx="1"/>
              </p:cNvCxnSpPr>
              <p:nvPr/>
            </p:nvCxnSpPr>
            <p:spPr>
              <a:xfrm>
                <a:off x="2714612" y="1537298"/>
                <a:ext cx="314520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组合 51"/>
            <p:cNvGrpSpPr/>
            <p:nvPr/>
          </p:nvGrpSpPr>
          <p:grpSpPr>
            <a:xfrm>
              <a:off x="1643042" y="2724826"/>
              <a:ext cx="2347250" cy="360000"/>
              <a:chOff x="857224" y="1357298"/>
              <a:chExt cx="2347250" cy="360000"/>
            </a:xfrm>
          </p:grpSpPr>
          <p:sp>
            <p:nvSpPr>
              <p:cNvPr id="53" name="五边形 52"/>
              <p:cNvSpPr/>
              <p:nvPr/>
            </p:nvSpPr>
            <p:spPr>
              <a:xfrm>
                <a:off x="857224" y="1357298"/>
                <a:ext cx="1857388" cy="360000"/>
              </a:xfrm>
              <a:prstGeom prst="homePlate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latin typeface="Arial" pitchFamily="34" charset="0"/>
                    <a:cs typeface="Arial" pitchFamily="34" charset="0"/>
                  </a:rPr>
                  <a:t>CIMAP</a:t>
                </a:r>
                <a:endParaRPr lang="zh-CN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燕尾形 53"/>
              <p:cNvSpPr/>
              <p:nvPr/>
            </p:nvSpPr>
            <p:spPr>
              <a:xfrm>
                <a:off x="2939132" y="1447298"/>
                <a:ext cx="265342" cy="180000"/>
              </a:xfrm>
              <a:prstGeom prst="chevron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5" name="直接连接符 54"/>
              <p:cNvCxnSpPr>
                <a:endCxn id="54" idx="1"/>
              </p:cNvCxnSpPr>
              <p:nvPr/>
            </p:nvCxnSpPr>
            <p:spPr>
              <a:xfrm>
                <a:off x="2714612" y="1537298"/>
                <a:ext cx="314520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55"/>
            <p:cNvGrpSpPr/>
            <p:nvPr/>
          </p:nvGrpSpPr>
          <p:grpSpPr>
            <a:xfrm>
              <a:off x="1643042" y="3337152"/>
              <a:ext cx="2347250" cy="360000"/>
              <a:chOff x="857224" y="1357298"/>
              <a:chExt cx="2347250" cy="360000"/>
            </a:xfrm>
          </p:grpSpPr>
          <p:sp>
            <p:nvSpPr>
              <p:cNvPr id="57" name="五边形 56"/>
              <p:cNvSpPr/>
              <p:nvPr/>
            </p:nvSpPr>
            <p:spPr>
              <a:xfrm>
                <a:off x="857224" y="1357298"/>
                <a:ext cx="1857388" cy="360000"/>
              </a:xfrm>
              <a:prstGeom prst="homePlate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latin typeface="Arial" pitchFamily="34" charset="0"/>
                    <a:cs typeface="Arial" pitchFamily="34" charset="0"/>
                  </a:rPr>
                  <a:t>BRBC</a:t>
                </a:r>
                <a:endParaRPr lang="zh-CN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燕尾形 57"/>
              <p:cNvSpPr/>
              <p:nvPr/>
            </p:nvSpPr>
            <p:spPr>
              <a:xfrm>
                <a:off x="2939132" y="1447298"/>
                <a:ext cx="265342" cy="180000"/>
              </a:xfrm>
              <a:prstGeom prst="chevron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9" name="直接连接符 58"/>
              <p:cNvCxnSpPr>
                <a:endCxn id="58" idx="1"/>
              </p:cNvCxnSpPr>
              <p:nvPr/>
            </p:nvCxnSpPr>
            <p:spPr>
              <a:xfrm>
                <a:off x="2714612" y="1537298"/>
                <a:ext cx="314520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59"/>
            <p:cNvGrpSpPr/>
            <p:nvPr/>
          </p:nvGrpSpPr>
          <p:grpSpPr>
            <a:xfrm>
              <a:off x="1643042" y="3949478"/>
              <a:ext cx="2347250" cy="360000"/>
              <a:chOff x="857224" y="1357298"/>
              <a:chExt cx="2347250" cy="360000"/>
            </a:xfrm>
          </p:grpSpPr>
          <p:sp>
            <p:nvSpPr>
              <p:cNvPr id="61" name="五边形 60"/>
              <p:cNvSpPr/>
              <p:nvPr/>
            </p:nvSpPr>
            <p:spPr>
              <a:xfrm>
                <a:off x="857224" y="1357298"/>
                <a:ext cx="1857388" cy="360000"/>
              </a:xfrm>
              <a:prstGeom prst="homePlate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latin typeface="Arial" pitchFamily="34" charset="0"/>
                    <a:cs typeface="Arial" pitchFamily="34" charset="0"/>
                  </a:rPr>
                  <a:t>KITAGAWA</a:t>
                </a:r>
                <a:endParaRPr lang="zh-CN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燕尾形 61"/>
              <p:cNvSpPr/>
              <p:nvPr/>
            </p:nvSpPr>
            <p:spPr>
              <a:xfrm>
                <a:off x="2939132" y="1447298"/>
                <a:ext cx="265342" cy="180000"/>
              </a:xfrm>
              <a:prstGeom prst="chevron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3" name="直接连接符 62"/>
              <p:cNvCxnSpPr>
                <a:endCxn id="62" idx="1"/>
              </p:cNvCxnSpPr>
              <p:nvPr/>
            </p:nvCxnSpPr>
            <p:spPr>
              <a:xfrm>
                <a:off x="2714612" y="1537298"/>
                <a:ext cx="314520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组合 63"/>
            <p:cNvGrpSpPr/>
            <p:nvPr/>
          </p:nvGrpSpPr>
          <p:grpSpPr>
            <a:xfrm>
              <a:off x="1643042" y="4561804"/>
              <a:ext cx="2347250" cy="360000"/>
              <a:chOff x="857224" y="1357298"/>
              <a:chExt cx="2347250" cy="360000"/>
            </a:xfrm>
          </p:grpSpPr>
          <p:sp>
            <p:nvSpPr>
              <p:cNvPr id="65" name="五边形 64"/>
              <p:cNvSpPr/>
              <p:nvPr/>
            </p:nvSpPr>
            <p:spPr>
              <a:xfrm>
                <a:off x="857224" y="1357298"/>
                <a:ext cx="1857388" cy="360000"/>
              </a:xfrm>
              <a:prstGeom prst="homePlate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latin typeface="Arial" pitchFamily="34" charset="0"/>
                    <a:cs typeface="Arial" pitchFamily="34" charset="0"/>
                  </a:rPr>
                  <a:t>TRCW</a:t>
                </a:r>
                <a:endParaRPr lang="zh-CN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燕尾形 65"/>
              <p:cNvSpPr/>
              <p:nvPr/>
            </p:nvSpPr>
            <p:spPr>
              <a:xfrm>
                <a:off x="2939132" y="1447298"/>
                <a:ext cx="265342" cy="180000"/>
              </a:xfrm>
              <a:prstGeom prst="chevron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7" name="直接连接符 66"/>
              <p:cNvCxnSpPr>
                <a:endCxn id="66" idx="1"/>
              </p:cNvCxnSpPr>
              <p:nvPr/>
            </p:nvCxnSpPr>
            <p:spPr>
              <a:xfrm>
                <a:off x="2714612" y="1537298"/>
                <a:ext cx="314520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组合 67"/>
            <p:cNvGrpSpPr/>
            <p:nvPr/>
          </p:nvGrpSpPr>
          <p:grpSpPr>
            <a:xfrm>
              <a:off x="1643042" y="5174130"/>
              <a:ext cx="2347250" cy="360000"/>
              <a:chOff x="857224" y="1357298"/>
              <a:chExt cx="2347250" cy="360000"/>
            </a:xfrm>
          </p:grpSpPr>
          <p:sp>
            <p:nvSpPr>
              <p:cNvPr id="69" name="五边形 68"/>
              <p:cNvSpPr/>
              <p:nvPr/>
            </p:nvSpPr>
            <p:spPr>
              <a:xfrm>
                <a:off x="857224" y="1357298"/>
                <a:ext cx="1857388" cy="360000"/>
              </a:xfrm>
              <a:prstGeom prst="homePlate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latin typeface="Arial" pitchFamily="34" charset="0"/>
                    <a:cs typeface="Arial" pitchFamily="34" charset="0"/>
                  </a:rPr>
                  <a:t>AUTOLIV</a:t>
                </a:r>
                <a:endParaRPr lang="zh-CN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" name="燕尾形 69"/>
              <p:cNvSpPr/>
              <p:nvPr/>
            </p:nvSpPr>
            <p:spPr>
              <a:xfrm>
                <a:off x="2939132" y="1447298"/>
                <a:ext cx="265342" cy="180000"/>
              </a:xfrm>
              <a:prstGeom prst="chevron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1" name="直接连接符 70"/>
              <p:cNvCxnSpPr>
                <a:endCxn id="70" idx="1"/>
              </p:cNvCxnSpPr>
              <p:nvPr/>
            </p:nvCxnSpPr>
            <p:spPr>
              <a:xfrm>
                <a:off x="2714612" y="1537298"/>
                <a:ext cx="314520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71"/>
            <p:cNvGrpSpPr/>
            <p:nvPr/>
          </p:nvGrpSpPr>
          <p:grpSpPr>
            <a:xfrm>
              <a:off x="1643042" y="5786454"/>
              <a:ext cx="2347250" cy="360000"/>
              <a:chOff x="857224" y="1357298"/>
              <a:chExt cx="2347250" cy="360000"/>
            </a:xfrm>
          </p:grpSpPr>
          <p:sp>
            <p:nvSpPr>
              <p:cNvPr id="73" name="五边形 72"/>
              <p:cNvSpPr/>
              <p:nvPr/>
            </p:nvSpPr>
            <p:spPr>
              <a:xfrm>
                <a:off x="857224" y="1357298"/>
                <a:ext cx="1857388" cy="360000"/>
              </a:xfrm>
              <a:prstGeom prst="homePlate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latin typeface="Arial" pitchFamily="34" charset="0"/>
                    <a:cs typeface="Arial" pitchFamily="34" charset="0"/>
                  </a:rPr>
                  <a:t>Others</a:t>
                </a:r>
                <a:endParaRPr lang="zh-CN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" name="燕尾形 73"/>
              <p:cNvSpPr/>
              <p:nvPr/>
            </p:nvSpPr>
            <p:spPr>
              <a:xfrm>
                <a:off x="2939132" y="1447298"/>
                <a:ext cx="265342" cy="180000"/>
              </a:xfrm>
              <a:prstGeom prst="chevron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5" name="直接连接符 74"/>
              <p:cNvCxnSpPr>
                <a:endCxn id="74" idx="1"/>
              </p:cNvCxnSpPr>
              <p:nvPr/>
            </p:nvCxnSpPr>
            <p:spPr>
              <a:xfrm>
                <a:off x="2714612" y="1537298"/>
                <a:ext cx="314520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矩形 24"/>
          <p:cNvSpPr/>
          <p:nvPr/>
        </p:nvSpPr>
        <p:spPr>
          <a:xfrm>
            <a:off x="2195736" y="439727"/>
            <a:ext cx="2876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Customer list and share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>
          <a:xfrm>
            <a:off x="357158" y="357166"/>
            <a:ext cx="3786214" cy="504825"/>
            <a:chOff x="357158" y="357166"/>
            <a:chExt cx="3786214" cy="504825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357158" y="357169"/>
              <a:ext cx="511175" cy="504827"/>
              <a:chOff x="5569" y="300"/>
              <a:chExt cx="232" cy="227"/>
            </a:xfrm>
          </p:grpSpPr>
          <p:grpSp>
            <p:nvGrpSpPr>
              <p:cNvPr id="4" name="Group 32"/>
              <p:cNvGrpSpPr>
                <a:grpSpLocks/>
              </p:cNvGrpSpPr>
              <p:nvPr/>
            </p:nvGrpSpPr>
            <p:grpSpPr bwMode="auto">
              <a:xfrm>
                <a:off x="5569" y="430"/>
                <a:ext cx="232" cy="97"/>
                <a:chOff x="82" y="356"/>
                <a:chExt cx="322" cy="163"/>
              </a:xfrm>
            </p:grpSpPr>
            <p:sp>
              <p:nvSpPr>
                <p:cNvPr id="18" name="Freeform 33"/>
                <p:cNvSpPr>
                  <a:spLocks/>
                </p:cNvSpPr>
                <p:nvPr/>
              </p:nvSpPr>
              <p:spPr bwMode="auto">
                <a:xfrm>
                  <a:off x="83" y="356"/>
                  <a:ext cx="320" cy="123"/>
                </a:xfrm>
                <a:custGeom>
                  <a:avLst/>
                  <a:gdLst>
                    <a:gd name="T0" fmla="*/ 320 w 320"/>
                    <a:gd name="T1" fmla="*/ 123 h 123"/>
                    <a:gd name="T2" fmla="*/ 298 w 320"/>
                    <a:gd name="T3" fmla="*/ 5 h 123"/>
                    <a:gd name="T4" fmla="*/ 292 w 320"/>
                    <a:gd name="T5" fmla="*/ 1 h 123"/>
                    <a:gd name="T6" fmla="*/ 285 w 320"/>
                    <a:gd name="T7" fmla="*/ 4 h 123"/>
                    <a:gd name="T8" fmla="*/ 263 w 320"/>
                    <a:gd name="T9" fmla="*/ 37 h 123"/>
                    <a:gd name="T10" fmla="*/ 228 w 320"/>
                    <a:gd name="T11" fmla="*/ 69 h 123"/>
                    <a:gd name="T12" fmla="*/ 196 w 320"/>
                    <a:gd name="T13" fmla="*/ 84 h 123"/>
                    <a:gd name="T14" fmla="*/ 161 w 320"/>
                    <a:gd name="T15" fmla="*/ 89 h 123"/>
                    <a:gd name="T16" fmla="*/ 127 w 320"/>
                    <a:gd name="T17" fmla="*/ 84 h 123"/>
                    <a:gd name="T18" fmla="*/ 88 w 320"/>
                    <a:gd name="T19" fmla="*/ 67 h 123"/>
                    <a:gd name="T20" fmla="*/ 51 w 320"/>
                    <a:gd name="T21" fmla="*/ 33 h 123"/>
                    <a:gd name="T22" fmla="*/ 33 w 320"/>
                    <a:gd name="T23" fmla="*/ 4 h 123"/>
                    <a:gd name="T24" fmla="*/ 28 w 320"/>
                    <a:gd name="T25" fmla="*/ 0 h 123"/>
                    <a:gd name="T26" fmla="*/ 21 w 320"/>
                    <a:gd name="T27" fmla="*/ 3 h 123"/>
                    <a:gd name="T28" fmla="*/ 0 w 320"/>
                    <a:gd name="T29" fmla="*/ 123 h 1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20"/>
                    <a:gd name="T46" fmla="*/ 0 h 123"/>
                    <a:gd name="T47" fmla="*/ 320 w 320"/>
                    <a:gd name="T48" fmla="*/ 123 h 1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20" h="123">
                      <a:moveTo>
                        <a:pt x="320" y="123"/>
                      </a:moveTo>
                      <a:lnTo>
                        <a:pt x="298" y="5"/>
                      </a:lnTo>
                      <a:lnTo>
                        <a:pt x="292" y="1"/>
                      </a:lnTo>
                      <a:lnTo>
                        <a:pt x="285" y="4"/>
                      </a:lnTo>
                      <a:cubicBezTo>
                        <a:pt x="280" y="10"/>
                        <a:pt x="272" y="26"/>
                        <a:pt x="263" y="37"/>
                      </a:cubicBezTo>
                      <a:cubicBezTo>
                        <a:pt x="254" y="48"/>
                        <a:pt x="239" y="61"/>
                        <a:pt x="228" y="69"/>
                      </a:cubicBezTo>
                      <a:cubicBezTo>
                        <a:pt x="217" y="77"/>
                        <a:pt x="207" y="81"/>
                        <a:pt x="196" y="84"/>
                      </a:cubicBezTo>
                      <a:cubicBezTo>
                        <a:pt x="185" y="87"/>
                        <a:pt x="172" y="89"/>
                        <a:pt x="161" y="89"/>
                      </a:cubicBezTo>
                      <a:cubicBezTo>
                        <a:pt x="150" y="89"/>
                        <a:pt x="139" y="88"/>
                        <a:pt x="127" y="84"/>
                      </a:cubicBezTo>
                      <a:cubicBezTo>
                        <a:pt x="115" y="80"/>
                        <a:pt x="101" y="75"/>
                        <a:pt x="88" y="67"/>
                      </a:cubicBezTo>
                      <a:cubicBezTo>
                        <a:pt x="75" y="59"/>
                        <a:pt x="60" y="43"/>
                        <a:pt x="51" y="33"/>
                      </a:cubicBezTo>
                      <a:cubicBezTo>
                        <a:pt x="42" y="23"/>
                        <a:pt x="37" y="9"/>
                        <a:pt x="33" y="4"/>
                      </a:cubicBezTo>
                      <a:lnTo>
                        <a:pt x="28" y="0"/>
                      </a:lnTo>
                      <a:lnTo>
                        <a:pt x="21" y="3"/>
                      </a:lnTo>
                      <a:lnTo>
                        <a:pt x="0" y="123"/>
                      </a:ln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34"/>
                <p:cNvSpPr>
                  <a:spLocks/>
                </p:cNvSpPr>
                <p:nvPr/>
              </p:nvSpPr>
              <p:spPr bwMode="auto">
                <a:xfrm rot="-5400000">
                  <a:off x="223" y="338"/>
                  <a:ext cx="40" cy="322"/>
                </a:xfrm>
                <a:prstGeom prst="leftBracket">
                  <a:avLst>
                    <a:gd name="adj" fmla="val 56015"/>
                  </a:avLst>
                </a:prstGeom>
                <a:solidFill>
                  <a:srgbClr val="FF0000"/>
                </a:solidFill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" name="Group 35"/>
              <p:cNvGrpSpPr>
                <a:grpSpLocks/>
              </p:cNvGrpSpPr>
              <p:nvPr/>
            </p:nvGrpSpPr>
            <p:grpSpPr bwMode="auto">
              <a:xfrm>
                <a:off x="5594" y="300"/>
                <a:ext cx="181" cy="172"/>
                <a:chOff x="117" y="183"/>
                <a:chExt cx="251" cy="250"/>
              </a:xfrm>
            </p:grpSpPr>
            <p:sp>
              <p:nvSpPr>
                <p:cNvPr id="16" name="AutoShape 36"/>
                <p:cNvSpPr>
                  <a:spLocks noChangeArrowheads="1"/>
                </p:cNvSpPr>
                <p:nvPr/>
              </p:nvSpPr>
              <p:spPr bwMode="auto">
                <a:xfrm>
                  <a:off x="117" y="183"/>
                  <a:ext cx="251" cy="2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4 w 21600"/>
                    <a:gd name="T25" fmla="*/ 3197 h 21600"/>
                    <a:gd name="T26" fmla="*/ 18416 w 21600"/>
                    <a:gd name="T27" fmla="*/ 18403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7401" y="10800"/>
                      </a:moveTo>
                      <a:cubicBezTo>
                        <a:pt x="7401" y="12677"/>
                        <a:pt x="8923" y="14199"/>
                        <a:pt x="10800" y="14199"/>
                      </a:cubicBezTo>
                      <a:cubicBezTo>
                        <a:pt x="12677" y="14199"/>
                        <a:pt x="14199" y="12677"/>
                        <a:pt x="14199" y="10800"/>
                      </a:cubicBezTo>
                      <a:cubicBezTo>
                        <a:pt x="14199" y="8923"/>
                        <a:pt x="12677" y="7401"/>
                        <a:pt x="10800" y="7401"/>
                      </a:cubicBezTo>
                      <a:cubicBezTo>
                        <a:pt x="8923" y="7401"/>
                        <a:pt x="7401" y="8923"/>
                        <a:pt x="740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" name="Oval 37"/>
                <p:cNvSpPr>
                  <a:spLocks noChangeArrowheads="1"/>
                </p:cNvSpPr>
                <p:nvPr/>
              </p:nvSpPr>
              <p:spPr bwMode="auto">
                <a:xfrm>
                  <a:off x="203" y="269"/>
                  <a:ext cx="79" cy="7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" name="组合 25"/>
            <p:cNvGrpSpPr/>
            <p:nvPr/>
          </p:nvGrpSpPr>
          <p:grpSpPr>
            <a:xfrm>
              <a:off x="1142976" y="367262"/>
              <a:ext cx="3000396" cy="484632"/>
              <a:chOff x="5500694" y="428604"/>
              <a:chExt cx="3000396" cy="484632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6500826" y="500042"/>
                <a:ext cx="2000264" cy="3571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b="1" dirty="0" smtClean="0">
                    <a:solidFill>
                      <a:srgbClr val="00B050"/>
                    </a:solidFill>
                    <a:latin typeface="微软雅黑" pitchFamily="34" charset="-122"/>
                    <a:ea typeface="微软雅黑" pitchFamily="34" charset="-122"/>
                  </a:rPr>
                  <a:t>Production</a:t>
                </a:r>
                <a:endParaRPr lang="zh-CN" altLang="en-US" b="1" dirty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" name="燕尾形 10"/>
              <p:cNvSpPr/>
              <p:nvPr/>
            </p:nvSpPr>
            <p:spPr>
              <a:xfrm>
                <a:off x="5500694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燕尾形 11"/>
              <p:cNvSpPr/>
              <p:nvPr/>
            </p:nvSpPr>
            <p:spPr>
              <a:xfrm>
                <a:off x="5786446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燕尾形 12"/>
              <p:cNvSpPr/>
              <p:nvPr/>
            </p:nvSpPr>
            <p:spPr>
              <a:xfrm>
                <a:off x="6072198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15" name="直接连接符 14"/>
          <p:cNvCxnSpPr/>
          <p:nvPr/>
        </p:nvCxnSpPr>
        <p:spPr>
          <a:xfrm flipV="1">
            <a:off x="1142976" y="928670"/>
            <a:ext cx="7429552" cy="71438"/>
          </a:xfrm>
          <a:prstGeom prst="line">
            <a:avLst/>
          </a:prstGeom>
          <a:ln w="1016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六边形 27"/>
          <p:cNvSpPr/>
          <p:nvPr/>
        </p:nvSpPr>
        <p:spPr>
          <a:xfrm>
            <a:off x="2643174" y="1142984"/>
            <a:ext cx="1571636" cy="1500198"/>
          </a:xfrm>
          <a:prstGeom prst="hexagon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六边形 29"/>
          <p:cNvSpPr/>
          <p:nvPr/>
        </p:nvSpPr>
        <p:spPr>
          <a:xfrm>
            <a:off x="7215206" y="3071810"/>
            <a:ext cx="1571636" cy="1357322"/>
          </a:xfrm>
          <a:prstGeom prst="hexagon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六边形 30"/>
          <p:cNvSpPr/>
          <p:nvPr/>
        </p:nvSpPr>
        <p:spPr>
          <a:xfrm>
            <a:off x="1000100" y="4429132"/>
            <a:ext cx="1571636" cy="1500198"/>
          </a:xfrm>
          <a:prstGeom prst="hexagon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连接符 34"/>
          <p:cNvCxnSpPr/>
          <p:nvPr/>
        </p:nvCxnSpPr>
        <p:spPr>
          <a:xfrm>
            <a:off x="1321571" y="3929066"/>
            <a:ext cx="1571636" cy="1588"/>
          </a:xfrm>
          <a:prstGeom prst="line">
            <a:avLst/>
          </a:prstGeom>
          <a:ln w="3492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肘形连接符 36"/>
          <p:cNvCxnSpPr>
            <a:endCxn id="31" idx="0"/>
          </p:cNvCxnSpPr>
          <p:nvPr/>
        </p:nvCxnSpPr>
        <p:spPr>
          <a:xfrm rot="16200000" flipH="1">
            <a:off x="1696622" y="4304117"/>
            <a:ext cx="1178726" cy="571502"/>
          </a:xfrm>
          <a:prstGeom prst="bentConnector4">
            <a:avLst>
              <a:gd name="adj1" fmla="val 18182"/>
              <a:gd name="adj2" fmla="val 140000"/>
            </a:avLst>
          </a:prstGeom>
          <a:ln w="3492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5572132" y="2714620"/>
            <a:ext cx="2357454" cy="1588"/>
          </a:xfrm>
          <a:prstGeom prst="line">
            <a:avLst/>
          </a:prstGeom>
          <a:ln w="3492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肘形连接符 36"/>
          <p:cNvCxnSpPr>
            <a:stCxn id="30" idx="3"/>
          </p:cNvCxnSpPr>
          <p:nvPr/>
        </p:nvCxnSpPr>
        <p:spPr>
          <a:xfrm rot="10800000">
            <a:off x="6858016" y="2786059"/>
            <a:ext cx="357190" cy="964413"/>
          </a:xfrm>
          <a:prstGeom prst="bentConnector2">
            <a:avLst/>
          </a:prstGeom>
          <a:ln w="3492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3500430" y="3000372"/>
            <a:ext cx="1785950" cy="1588"/>
          </a:xfrm>
          <a:prstGeom prst="line">
            <a:avLst/>
          </a:prstGeom>
          <a:ln w="349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肘形连接符 36"/>
          <p:cNvCxnSpPr>
            <a:stCxn id="28" idx="0"/>
          </p:cNvCxnSpPr>
          <p:nvPr/>
        </p:nvCxnSpPr>
        <p:spPr>
          <a:xfrm>
            <a:off x="4214810" y="1893083"/>
            <a:ext cx="178595" cy="991797"/>
          </a:xfrm>
          <a:prstGeom prst="bentConnector2">
            <a:avLst/>
          </a:prstGeom>
          <a:ln w="349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六边形 164"/>
          <p:cNvSpPr/>
          <p:nvPr/>
        </p:nvSpPr>
        <p:spPr>
          <a:xfrm>
            <a:off x="3571868" y="4964917"/>
            <a:ext cx="1571636" cy="1357322"/>
          </a:xfrm>
          <a:prstGeom prst="hexagon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8" name="直接连接符 167"/>
          <p:cNvCxnSpPr>
            <a:stCxn id="165" idx="0"/>
          </p:cNvCxnSpPr>
          <p:nvPr/>
        </p:nvCxnSpPr>
        <p:spPr>
          <a:xfrm>
            <a:off x="5143504" y="5643578"/>
            <a:ext cx="664306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/>
          <p:cNvCxnSpPr/>
          <p:nvPr/>
        </p:nvCxnSpPr>
        <p:spPr>
          <a:xfrm rot="5400000">
            <a:off x="5261715" y="5642784"/>
            <a:ext cx="1214446" cy="1588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1142977" y="2334813"/>
            <a:ext cx="2060869" cy="1866904"/>
            <a:chOff x="1142977" y="2143116"/>
            <a:chExt cx="1974934" cy="1866904"/>
          </a:xfrm>
        </p:grpSpPr>
        <p:sp>
          <p:nvSpPr>
            <p:cNvPr id="49" name="矩形 48"/>
            <p:cNvSpPr/>
            <p:nvPr/>
          </p:nvSpPr>
          <p:spPr>
            <a:xfrm>
              <a:off x="1142977" y="2143116"/>
              <a:ext cx="889969" cy="1857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r">
                <a:lnSpc>
                  <a:spcPct val="150000"/>
                </a:lnSpc>
              </a:pPr>
              <a:r>
                <a:rPr lang="en-US" altLang="zh-CN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Name</a:t>
              </a:r>
              <a:r>
                <a:rPr lang="zh-CN" altLang="en-US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：</a:t>
              </a:r>
              <a:endParaRPr lang="en-US" altLang="zh-CN" sz="1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en-US" altLang="zh-CN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Material</a:t>
              </a:r>
              <a:r>
                <a:rPr lang="zh-CN" altLang="en-US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：</a:t>
              </a:r>
              <a:endParaRPr lang="en-US" altLang="zh-CN" sz="1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en-US" altLang="zh-CN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Size</a:t>
              </a:r>
              <a:r>
                <a:rPr lang="zh-CN" altLang="en-US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：</a:t>
              </a:r>
              <a:endParaRPr lang="en-US" altLang="zh-CN" sz="1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en-US" altLang="zh-CN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Grade</a:t>
              </a:r>
              <a:r>
                <a:rPr lang="zh-CN" altLang="en-US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：</a:t>
              </a:r>
              <a:endParaRPr lang="en-US" altLang="zh-CN" sz="1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en-US" altLang="zh-CN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capacity</a:t>
              </a:r>
              <a:r>
                <a:rPr lang="zh-CN" altLang="en-US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：</a:t>
              </a:r>
              <a:endParaRPr lang="zh-CN" altLang="en-US" sz="1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854478" y="2152632"/>
              <a:ext cx="1263433" cy="1857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>
                <a:lnSpc>
                  <a:spcPct val="150000"/>
                </a:lnSpc>
              </a:pPr>
              <a:r>
                <a:rPr lang="en-US" altLang="zh-CN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Chrome steel ball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GCr15/SUJ-2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1/16”– 2”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G1000-G10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4800 Ton/Year</a:t>
              </a:r>
              <a:endParaRPr lang="zh-CN" altLang="en-US" sz="1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620550" y="1133468"/>
            <a:ext cx="2487813" cy="1866904"/>
            <a:chOff x="1142977" y="2143116"/>
            <a:chExt cx="1846643" cy="1866904"/>
          </a:xfrm>
        </p:grpSpPr>
        <p:sp>
          <p:nvSpPr>
            <p:cNvPr id="40" name="矩形 39"/>
            <p:cNvSpPr/>
            <p:nvPr/>
          </p:nvSpPr>
          <p:spPr>
            <a:xfrm>
              <a:off x="1142977" y="2143116"/>
              <a:ext cx="889969" cy="1857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r">
                <a:lnSpc>
                  <a:spcPct val="150000"/>
                </a:lnSpc>
              </a:pPr>
              <a:r>
                <a:rPr lang="en-US" altLang="zh-CN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Name</a:t>
              </a:r>
              <a:r>
                <a:rPr lang="zh-CN" altLang="en-US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：</a:t>
              </a:r>
              <a:endParaRPr lang="en-US" altLang="zh-CN" sz="1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en-US" altLang="zh-CN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Material</a:t>
              </a:r>
              <a:r>
                <a:rPr lang="zh-CN" altLang="en-US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：</a:t>
              </a:r>
              <a:endParaRPr lang="en-US" altLang="zh-CN" sz="1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en-US" altLang="zh-CN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Size</a:t>
              </a:r>
              <a:r>
                <a:rPr lang="zh-CN" altLang="en-US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：</a:t>
              </a:r>
              <a:endParaRPr lang="en-US" altLang="zh-CN" sz="1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en-US" altLang="zh-CN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Grade</a:t>
              </a:r>
              <a:r>
                <a:rPr lang="zh-CN" altLang="en-US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：</a:t>
              </a:r>
              <a:endParaRPr lang="en-US" altLang="zh-CN" sz="1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en-US" altLang="zh-CN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capacity</a:t>
              </a:r>
              <a:r>
                <a:rPr lang="zh-CN" altLang="en-US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：</a:t>
              </a:r>
              <a:endParaRPr lang="zh-CN" altLang="en-US" sz="1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854479" y="2152632"/>
              <a:ext cx="1135141" cy="1857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>
                <a:lnSpc>
                  <a:spcPct val="150000"/>
                </a:lnSpc>
              </a:pPr>
              <a:r>
                <a:rPr lang="en-US" altLang="zh-CN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Stainless steel ball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SUS 420/440/304/316l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altLang="zh-CN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/16”– </a:t>
              </a:r>
              <a:r>
                <a:rPr lang="en-US" altLang="zh-CN" sz="1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altLang="zh-CN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”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G1000-G40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altLang="zh-CN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00 Ton/Year</a:t>
              </a:r>
              <a:endParaRPr lang="zh-CN" altLang="en-US" sz="1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316447" y="2776543"/>
            <a:ext cx="2082477" cy="1866904"/>
            <a:chOff x="1142977" y="2143116"/>
            <a:chExt cx="1995641" cy="1866904"/>
          </a:xfrm>
        </p:grpSpPr>
        <p:sp>
          <p:nvSpPr>
            <p:cNvPr id="43" name="矩形 42"/>
            <p:cNvSpPr/>
            <p:nvPr/>
          </p:nvSpPr>
          <p:spPr>
            <a:xfrm>
              <a:off x="1142977" y="2143116"/>
              <a:ext cx="889969" cy="1857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r">
                <a:lnSpc>
                  <a:spcPct val="150000"/>
                </a:lnSpc>
              </a:pPr>
              <a:r>
                <a:rPr lang="en-US" altLang="zh-CN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Name</a:t>
              </a:r>
              <a:r>
                <a:rPr lang="zh-CN" altLang="en-US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：</a:t>
              </a:r>
              <a:endParaRPr lang="en-US" altLang="zh-CN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en-US" altLang="zh-CN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Material</a:t>
              </a:r>
              <a:r>
                <a:rPr lang="zh-CN" altLang="en-US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：</a:t>
              </a:r>
              <a:endParaRPr lang="en-US" altLang="zh-CN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en-US" altLang="zh-CN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Size</a:t>
              </a:r>
              <a:r>
                <a:rPr lang="zh-CN" altLang="en-US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：</a:t>
              </a:r>
              <a:endParaRPr lang="en-US" altLang="zh-CN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en-US" altLang="zh-CN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Grade</a:t>
              </a:r>
              <a:r>
                <a:rPr lang="zh-CN" altLang="en-US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：</a:t>
              </a:r>
              <a:endParaRPr lang="en-US" altLang="zh-CN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en-US" altLang="zh-CN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capacity</a:t>
              </a:r>
              <a:r>
                <a:rPr lang="zh-CN" altLang="en-US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：</a:t>
              </a:r>
              <a:endParaRPr lang="zh-CN" alt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854479" y="2152632"/>
              <a:ext cx="1284139" cy="1857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>
                <a:lnSpc>
                  <a:spcPct val="150000"/>
                </a:lnSpc>
              </a:pPr>
              <a:r>
                <a:rPr lang="en-US" altLang="zh-CN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Carbon steel ball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Q235/SWCH15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altLang="zh-CN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/16”– 2”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G1000-G20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1200 Ton/Year</a:t>
              </a:r>
              <a:endParaRPr lang="zh-CN" alt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777346" y="4732752"/>
            <a:ext cx="2795181" cy="1866904"/>
            <a:chOff x="1142977" y="2143116"/>
            <a:chExt cx="2678626" cy="1866904"/>
          </a:xfrm>
        </p:grpSpPr>
        <p:sp>
          <p:nvSpPr>
            <p:cNvPr id="46" name="矩形 45"/>
            <p:cNvSpPr/>
            <p:nvPr/>
          </p:nvSpPr>
          <p:spPr>
            <a:xfrm>
              <a:off x="1142977" y="2143116"/>
              <a:ext cx="889969" cy="1857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r">
                <a:lnSpc>
                  <a:spcPct val="150000"/>
                </a:lnSpc>
              </a:pPr>
              <a:r>
                <a:rPr lang="en-US" altLang="zh-CN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Others</a:t>
              </a:r>
              <a:r>
                <a:rPr lang="zh-CN" altLang="en-US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：</a:t>
              </a:r>
              <a:endParaRPr lang="en-US" altLang="zh-CN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en-US" altLang="zh-CN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Material</a:t>
              </a:r>
              <a:r>
                <a:rPr lang="zh-CN" altLang="en-US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：</a:t>
              </a:r>
              <a:endParaRPr lang="en-US" altLang="zh-CN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en-US" altLang="zh-CN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Size</a:t>
              </a:r>
              <a:r>
                <a:rPr lang="zh-CN" altLang="en-US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：</a:t>
              </a:r>
              <a:endParaRPr lang="en-US" altLang="zh-CN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en-US" altLang="zh-CN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Grade</a:t>
              </a:r>
              <a:r>
                <a:rPr lang="zh-CN" altLang="en-US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：</a:t>
              </a:r>
              <a:endParaRPr lang="en-US" altLang="zh-CN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en-US" altLang="zh-CN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capacity</a:t>
              </a:r>
              <a:r>
                <a:rPr lang="zh-CN" altLang="en-US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：</a:t>
              </a:r>
              <a:endParaRPr lang="zh-CN" alt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854479" y="2152632"/>
              <a:ext cx="1967124" cy="1857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>
                <a:lnSpc>
                  <a:spcPct val="150000"/>
                </a:lnSpc>
              </a:pPr>
              <a:r>
                <a:rPr lang="en-US" altLang="zh-CN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Other balls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000" b="1" dirty="0">
                  <a:solidFill>
                    <a:srgbClr val="7030A0"/>
                  </a:solidFill>
                </a:rPr>
                <a:t>Ceramic/Brass/Aluminum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1/16”– 2”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G1000-G20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1200 Ton/Year</a:t>
              </a:r>
              <a:endParaRPr lang="zh-CN" altLang="en-US" sz="1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>
          <a:xfrm>
            <a:off x="357158" y="357166"/>
            <a:ext cx="3786214" cy="504825"/>
            <a:chOff x="357158" y="357166"/>
            <a:chExt cx="3786214" cy="504825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357158" y="357169"/>
              <a:ext cx="511175" cy="504827"/>
              <a:chOff x="5569" y="300"/>
              <a:chExt cx="232" cy="227"/>
            </a:xfrm>
          </p:grpSpPr>
          <p:grpSp>
            <p:nvGrpSpPr>
              <p:cNvPr id="4" name="Group 32"/>
              <p:cNvGrpSpPr>
                <a:grpSpLocks/>
              </p:cNvGrpSpPr>
              <p:nvPr/>
            </p:nvGrpSpPr>
            <p:grpSpPr bwMode="auto">
              <a:xfrm>
                <a:off x="5569" y="430"/>
                <a:ext cx="232" cy="97"/>
                <a:chOff x="82" y="356"/>
                <a:chExt cx="322" cy="163"/>
              </a:xfrm>
            </p:grpSpPr>
            <p:sp>
              <p:nvSpPr>
                <p:cNvPr id="18" name="Freeform 33"/>
                <p:cNvSpPr>
                  <a:spLocks/>
                </p:cNvSpPr>
                <p:nvPr/>
              </p:nvSpPr>
              <p:spPr bwMode="auto">
                <a:xfrm>
                  <a:off x="83" y="356"/>
                  <a:ext cx="320" cy="123"/>
                </a:xfrm>
                <a:custGeom>
                  <a:avLst/>
                  <a:gdLst>
                    <a:gd name="T0" fmla="*/ 320 w 320"/>
                    <a:gd name="T1" fmla="*/ 123 h 123"/>
                    <a:gd name="T2" fmla="*/ 298 w 320"/>
                    <a:gd name="T3" fmla="*/ 5 h 123"/>
                    <a:gd name="T4" fmla="*/ 292 w 320"/>
                    <a:gd name="T5" fmla="*/ 1 h 123"/>
                    <a:gd name="T6" fmla="*/ 285 w 320"/>
                    <a:gd name="T7" fmla="*/ 4 h 123"/>
                    <a:gd name="T8" fmla="*/ 263 w 320"/>
                    <a:gd name="T9" fmla="*/ 37 h 123"/>
                    <a:gd name="T10" fmla="*/ 228 w 320"/>
                    <a:gd name="T11" fmla="*/ 69 h 123"/>
                    <a:gd name="T12" fmla="*/ 196 w 320"/>
                    <a:gd name="T13" fmla="*/ 84 h 123"/>
                    <a:gd name="T14" fmla="*/ 161 w 320"/>
                    <a:gd name="T15" fmla="*/ 89 h 123"/>
                    <a:gd name="T16" fmla="*/ 127 w 320"/>
                    <a:gd name="T17" fmla="*/ 84 h 123"/>
                    <a:gd name="T18" fmla="*/ 88 w 320"/>
                    <a:gd name="T19" fmla="*/ 67 h 123"/>
                    <a:gd name="T20" fmla="*/ 51 w 320"/>
                    <a:gd name="T21" fmla="*/ 33 h 123"/>
                    <a:gd name="T22" fmla="*/ 33 w 320"/>
                    <a:gd name="T23" fmla="*/ 4 h 123"/>
                    <a:gd name="T24" fmla="*/ 28 w 320"/>
                    <a:gd name="T25" fmla="*/ 0 h 123"/>
                    <a:gd name="T26" fmla="*/ 21 w 320"/>
                    <a:gd name="T27" fmla="*/ 3 h 123"/>
                    <a:gd name="T28" fmla="*/ 0 w 320"/>
                    <a:gd name="T29" fmla="*/ 123 h 1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20"/>
                    <a:gd name="T46" fmla="*/ 0 h 123"/>
                    <a:gd name="T47" fmla="*/ 320 w 320"/>
                    <a:gd name="T48" fmla="*/ 123 h 1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20" h="123">
                      <a:moveTo>
                        <a:pt x="320" y="123"/>
                      </a:moveTo>
                      <a:lnTo>
                        <a:pt x="298" y="5"/>
                      </a:lnTo>
                      <a:lnTo>
                        <a:pt x="292" y="1"/>
                      </a:lnTo>
                      <a:lnTo>
                        <a:pt x="285" y="4"/>
                      </a:lnTo>
                      <a:cubicBezTo>
                        <a:pt x="280" y="10"/>
                        <a:pt x="272" y="26"/>
                        <a:pt x="263" y="37"/>
                      </a:cubicBezTo>
                      <a:cubicBezTo>
                        <a:pt x="254" y="48"/>
                        <a:pt x="239" y="61"/>
                        <a:pt x="228" y="69"/>
                      </a:cubicBezTo>
                      <a:cubicBezTo>
                        <a:pt x="217" y="77"/>
                        <a:pt x="207" y="81"/>
                        <a:pt x="196" y="84"/>
                      </a:cubicBezTo>
                      <a:cubicBezTo>
                        <a:pt x="185" y="87"/>
                        <a:pt x="172" y="89"/>
                        <a:pt x="161" y="89"/>
                      </a:cubicBezTo>
                      <a:cubicBezTo>
                        <a:pt x="150" y="89"/>
                        <a:pt x="139" y="88"/>
                        <a:pt x="127" y="84"/>
                      </a:cubicBezTo>
                      <a:cubicBezTo>
                        <a:pt x="115" y="80"/>
                        <a:pt x="101" y="75"/>
                        <a:pt x="88" y="67"/>
                      </a:cubicBezTo>
                      <a:cubicBezTo>
                        <a:pt x="75" y="59"/>
                        <a:pt x="60" y="43"/>
                        <a:pt x="51" y="33"/>
                      </a:cubicBezTo>
                      <a:cubicBezTo>
                        <a:pt x="42" y="23"/>
                        <a:pt x="37" y="9"/>
                        <a:pt x="33" y="4"/>
                      </a:cubicBezTo>
                      <a:lnTo>
                        <a:pt x="28" y="0"/>
                      </a:lnTo>
                      <a:lnTo>
                        <a:pt x="21" y="3"/>
                      </a:lnTo>
                      <a:lnTo>
                        <a:pt x="0" y="123"/>
                      </a:ln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34"/>
                <p:cNvSpPr>
                  <a:spLocks/>
                </p:cNvSpPr>
                <p:nvPr/>
              </p:nvSpPr>
              <p:spPr bwMode="auto">
                <a:xfrm rot="-5400000">
                  <a:off x="223" y="338"/>
                  <a:ext cx="40" cy="322"/>
                </a:xfrm>
                <a:prstGeom prst="leftBracket">
                  <a:avLst>
                    <a:gd name="adj" fmla="val 56015"/>
                  </a:avLst>
                </a:prstGeom>
                <a:solidFill>
                  <a:srgbClr val="FF0000"/>
                </a:solidFill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" name="Group 35"/>
              <p:cNvGrpSpPr>
                <a:grpSpLocks/>
              </p:cNvGrpSpPr>
              <p:nvPr/>
            </p:nvGrpSpPr>
            <p:grpSpPr bwMode="auto">
              <a:xfrm>
                <a:off x="5594" y="300"/>
                <a:ext cx="181" cy="172"/>
                <a:chOff x="117" y="183"/>
                <a:chExt cx="251" cy="250"/>
              </a:xfrm>
            </p:grpSpPr>
            <p:sp>
              <p:nvSpPr>
                <p:cNvPr id="16" name="AutoShape 36"/>
                <p:cNvSpPr>
                  <a:spLocks noChangeArrowheads="1"/>
                </p:cNvSpPr>
                <p:nvPr/>
              </p:nvSpPr>
              <p:spPr bwMode="auto">
                <a:xfrm>
                  <a:off x="117" y="183"/>
                  <a:ext cx="251" cy="2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4 w 21600"/>
                    <a:gd name="T25" fmla="*/ 3197 h 21600"/>
                    <a:gd name="T26" fmla="*/ 18416 w 21600"/>
                    <a:gd name="T27" fmla="*/ 18403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7401" y="10800"/>
                      </a:moveTo>
                      <a:cubicBezTo>
                        <a:pt x="7401" y="12677"/>
                        <a:pt x="8923" y="14199"/>
                        <a:pt x="10800" y="14199"/>
                      </a:cubicBezTo>
                      <a:cubicBezTo>
                        <a:pt x="12677" y="14199"/>
                        <a:pt x="14199" y="12677"/>
                        <a:pt x="14199" y="10800"/>
                      </a:cubicBezTo>
                      <a:cubicBezTo>
                        <a:pt x="14199" y="8923"/>
                        <a:pt x="12677" y="7401"/>
                        <a:pt x="10800" y="7401"/>
                      </a:cubicBezTo>
                      <a:cubicBezTo>
                        <a:pt x="8923" y="7401"/>
                        <a:pt x="7401" y="8923"/>
                        <a:pt x="740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" name="Oval 37"/>
                <p:cNvSpPr>
                  <a:spLocks noChangeArrowheads="1"/>
                </p:cNvSpPr>
                <p:nvPr/>
              </p:nvSpPr>
              <p:spPr bwMode="auto">
                <a:xfrm>
                  <a:off x="203" y="269"/>
                  <a:ext cx="79" cy="7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" name="组合 25"/>
            <p:cNvGrpSpPr/>
            <p:nvPr/>
          </p:nvGrpSpPr>
          <p:grpSpPr>
            <a:xfrm>
              <a:off x="1142976" y="367262"/>
              <a:ext cx="3000396" cy="484632"/>
              <a:chOff x="5500694" y="428604"/>
              <a:chExt cx="3000396" cy="484632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6500826" y="500042"/>
                <a:ext cx="2000264" cy="3571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b="1" dirty="0" smtClean="0">
                    <a:solidFill>
                      <a:srgbClr val="00B050"/>
                    </a:solidFill>
                    <a:latin typeface="微软雅黑" pitchFamily="34" charset="-122"/>
                    <a:ea typeface="微软雅黑" pitchFamily="34" charset="-122"/>
                  </a:rPr>
                  <a:t>产品应用范围</a:t>
                </a:r>
                <a:endParaRPr lang="zh-CN" altLang="en-US" b="1" dirty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" name="燕尾形 10"/>
              <p:cNvSpPr/>
              <p:nvPr/>
            </p:nvSpPr>
            <p:spPr>
              <a:xfrm>
                <a:off x="5500694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燕尾形 11"/>
              <p:cNvSpPr/>
              <p:nvPr/>
            </p:nvSpPr>
            <p:spPr>
              <a:xfrm>
                <a:off x="5786446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燕尾形 12"/>
              <p:cNvSpPr/>
              <p:nvPr/>
            </p:nvSpPr>
            <p:spPr>
              <a:xfrm>
                <a:off x="6072198" y="428604"/>
                <a:ext cx="357190" cy="484632"/>
              </a:xfrm>
              <a:prstGeom prst="chevron">
                <a:avLst>
                  <a:gd name="adj" fmla="val 26706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15" name="直接连接符 14"/>
          <p:cNvCxnSpPr/>
          <p:nvPr/>
        </p:nvCxnSpPr>
        <p:spPr>
          <a:xfrm flipV="1">
            <a:off x="1142976" y="928670"/>
            <a:ext cx="7429552" cy="71438"/>
          </a:xfrm>
          <a:prstGeom prst="line">
            <a:avLst/>
          </a:prstGeom>
          <a:ln w="1016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412242" y="1304795"/>
            <a:ext cx="8473596" cy="4823626"/>
            <a:chOff x="-270684" y="1070468"/>
            <a:chExt cx="9466527" cy="5059461"/>
          </a:xfrm>
        </p:grpSpPr>
        <p:pic>
          <p:nvPicPr>
            <p:cNvPr id="21" name="Picture 6" descr="4-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31913" y="2133600"/>
              <a:ext cx="5715000" cy="3738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2495550" y="4111625"/>
              <a:ext cx="152400" cy="152400"/>
            </a:xfrm>
            <a:prstGeom prst="ellipse">
              <a:avLst/>
            </a:prstGeom>
            <a:solidFill>
              <a:srgbClr val="FF3300"/>
            </a:solidFill>
            <a:ln w="15875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342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3" name="Oval 9"/>
            <p:cNvSpPr>
              <a:spLocks noChangeArrowheads="1"/>
            </p:cNvSpPr>
            <p:nvPr/>
          </p:nvSpPr>
          <p:spPr bwMode="auto">
            <a:xfrm>
              <a:off x="4006850" y="4111625"/>
              <a:ext cx="152400" cy="152400"/>
            </a:xfrm>
            <a:prstGeom prst="ellipse">
              <a:avLst/>
            </a:prstGeom>
            <a:solidFill>
              <a:srgbClr val="FF3300"/>
            </a:solidFill>
            <a:ln w="15875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342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" name="Oval 10"/>
            <p:cNvSpPr>
              <a:spLocks noChangeArrowheads="1"/>
            </p:cNvSpPr>
            <p:nvPr/>
          </p:nvSpPr>
          <p:spPr bwMode="auto">
            <a:xfrm>
              <a:off x="2932113" y="37338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15875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342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5" name="Oval 11"/>
            <p:cNvSpPr>
              <a:spLocks noChangeArrowheads="1"/>
            </p:cNvSpPr>
            <p:nvPr/>
          </p:nvSpPr>
          <p:spPr bwMode="auto">
            <a:xfrm>
              <a:off x="5664200" y="4111625"/>
              <a:ext cx="152400" cy="152400"/>
            </a:xfrm>
            <a:prstGeom prst="ellipse">
              <a:avLst/>
            </a:prstGeom>
            <a:solidFill>
              <a:srgbClr val="FF3300"/>
            </a:solidFill>
            <a:ln w="15875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342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6" name="Oval 12"/>
            <p:cNvSpPr>
              <a:spLocks noChangeArrowheads="1"/>
            </p:cNvSpPr>
            <p:nvPr/>
          </p:nvSpPr>
          <p:spPr bwMode="auto">
            <a:xfrm>
              <a:off x="5880100" y="3535363"/>
              <a:ext cx="152400" cy="152400"/>
            </a:xfrm>
            <a:prstGeom prst="ellipse">
              <a:avLst/>
            </a:prstGeom>
            <a:solidFill>
              <a:srgbClr val="FF3300"/>
            </a:solidFill>
            <a:ln w="15875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342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7" name="Line 14"/>
            <p:cNvSpPr>
              <a:spLocks noChangeShapeType="1"/>
            </p:cNvSpPr>
            <p:nvPr/>
          </p:nvSpPr>
          <p:spPr bwMode="auto">
            <a:xfrm>
              <a:off x="5751513" y="4233863"/>
              <a:ext cx="0" cy="79216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" name="Line 15"/>
            <p:cNvSpPr>
              <a:spLocks noChangeShapeType="1"/>
            </p:cNvSpPr>
            <p:nvPr/>
          </p:nvSpPr>
          <p:spPr bwMode="auto">
            <a:xfrm>
              <a:off x="4090988" y="4170363"/>
              <a:ext cx="152400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" name="Line 16"/>
            <p:cNvSpPr>
              <a:spLocks noChangeShapeType="1"/>
            </p:cNvSpPr>
            <p:nvPr/>
          </p:nvSpPr>
          <p:spPr bwMode="auto">
            <a:xfrm>
              <a:off x="5614988" y="4170363"/>
              <a:ext cx="0" cy="11430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5292726" y="5373688"/>
              <a:ext cx="2228023" cy="355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1600" dirty="0">
                  <a:latin typeface="Arial" pitchFamily="34" charset="0"/>
                  <a:cs typeface="Arial" pitchFamily="34" charset="0"/>
                </a:rPr>
                <a:t>Steering </a:t>
              </a:r>
              <a:r>
                <a:rPr lang="en-US" altLang="ko-KR" sz="1600" dirty="0" smtClean="0">
                  <a:latin typeface="Arial" pitchFamily="34" charset="0"/>
                  <a:cs typeface="Arial" pitchFamily="34" charset="0"/>
                </a:rPr>
                <a:t>Application</a:t>
              </a:r>
              <a:endParaRPr lang="en-US" altLang="zh-CN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Line 18"/>
            <p:cNvSpPr>
              <a:spLocks noChangeShapeType="1"/>
            </p:cNvSpPr>
            <p:nvPr/>
          </p:nvSpPr>
          <p:spPr bwMode="auto">
            <a:xfrm>
              <a:off x="2582863" y="1425575"/>
              <a:ext cx="0" cy="266541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1477791" y="1070468"/>
              <a:ext cx="2305028" cy="35510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1600" dirty="0">
                  <a:latin typeface="Arial" pitchFamily="34" charset="0"/>
                  <a:cs typeface="Arial" pitchFamily="34" charset="0"/>
                </a:rPr>
                <a:t>C.V Joint </a:t>
              </a:r>
              <a:r>
                <a:rPr lang="en-US" altLang="ko-KR" sz="1600" dirty="0" smtClean="0">
                  <a:latin typeface="Arial" pitchFamily="34" charset="0"/>
                  <a:cs typeface="Arial" pitchFamily="34" charset="0"/>
                </a:rPr>
                <a:t>Application</a:t>
              </a:r>
              <a:endParaRPr lang="en-US" altLang="zh-CN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 Box 22"/>
            <p:cNvSpPr txBox="1">
              <a:spLocks noChangeArrowheads="1"/>
            </p:cNvSpPr>
            <p:nvPr/>
          </p:nvSpPr>
          <p:spPr bwMode="auto">
            <a:xfrm>
              <a:off x="-270684" y="3616173"/>
              <a:ext cx="2494402" cy="35510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1600" dirty="0"/>
                <a:t> </a:t>
              </a:r>
              <a:r>
                <a:rPr lang="en-US" altLang="ko-KR" sz="1600" dirty="0" smtClean="0">
                  <a:latin typeface="Arial" pitchFamily="34" charset="0"/>
                  <a:cs typeface="Arial" pitchFamily="34" charset="0"/>
                </a:rPr>
                <a:t>Engine Application</a:t>
              </a:r>
              <a:endParaRPr lang="en-US" altLang="zh-CN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 Box 23"/>
            <p:cNvSpPr txBox="1">
              <a:spLocks noChangeArrowheads="1"/>
            </p:cNvSpPr>
            <p:nvPr/>
          </p:nvSpPr>
          <p:spPr bwMode="auto">
            <a:xfrm>
              <a:off x="6111875" y="4810125"/>
              <a:ext cx="2417852" cy="613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1600" dirty="0">
                  <a:latin typeface="Arial" pitchFamily="34" charset="0"/>
                  <a:cs typeface="Arial" pitchFamily="34" charset="0"/>
                </a:rPr>
                <a:t>Seat Slide Application</a:t>
              </a:r>
              <a:endParaRPr lang="en-US" altLang="zh-CN" sz="1600" dirty="0">
                <a:latin typeface="Arial" pitchFamily="34" charset="0"/>
                <a:cs typeface="Arial" pitchFamily="34" charset="0"/>
              </a:endParaRPr>
            </a:p>
            <a:p>
              <a:pPr algn="l"/>
              <a:r>
                <a:rPr lang="en-US" altLang="zh-CN" sz="1600" dirty="0"/>
                <a:t>     </a:t>
              </a:r>
            </a:p>
          </p:txBody>
        </p:sp>
        <p:sp>
          <p:nvSpPr>
            <p:cNvPr id="35" name="Line 24"/>
            <p:cNvSpPr>
              <a:spLocks noChangeShapeType="1"/>
            </p:cNvSpPr>
            <p:nvPr/>
          </p:nvSpPr>
          <p:spPr bwMode="auto">
            <a:xfrm flipV="1">
              <a:off x="5967413" y="1714500"/>
              <a:ext cx="0" cy="187166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" name="Text Box 26"/>
            <p:cNvSpPr txBox="1">
              <a:spLocks noChangeArrowheads="1"/>
            </p:cNvSpPr>
            <p:nvPr/>
          </p:nvSpPr>
          <p:spPr bwMode="auto">
            <a:xfrm>
              <a:off x="4718636" y="1284109"/>
              <a:ext cx="2770863" cy="387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1800" dirty="0">
                  <a:latin typeface="Arial" pitchFamily="34" charset="0"/>
                  <a:cs typeface="Arial" pitchFamily="34" charset="0"/>
                </a:rPr>
                <a:t>Safety Belt </a:t>
              </a:r>
              <a:r>
                <a:rPr lang="en-US" altLang="ko-KR" sz="1800" dirty="0" smtClean="0">
                  <a:latin typeface="Arial" pitchFamily="34" charset="0"/>
                  <a:cs typeface="Arial" pitchFamily="34" charset="0"/>
                </a:rPr>
                <a:t>Application</a:t>
              </a:r>
              <a:endParaRPr lang="en-US" altLang="zh-CN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Line 49"/>
            <p:cNvSpPr>
              <a:spLocks noChangeShapeType="1"/>
            </p:cNvSpPr>
            <p:nvPr/>
          </p:nvSpPr>
          <p:spPr bwMode="auto">
            <a:xfrm>
              <a:off x="4643438" y="3789363"/>
              <a:ext cx="252095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Oval 51"/>
            <p:cNvSpPr>
              <a:spLocks noChangeArrowheads="1"/>
            </p:cNvSpPr>
            <p:nvPr/>
          </p:nvSpPr>
          <p:spPr bwMode="auto">
            <a:xfrm>
              <a:off x="4427538" y="3716338"/>
              <a:ext cx="152400" cy="152400"/>
            </a:xfrm>
            <a:prstGeom prst="ellipse">
              <a:avLst/>
            </a:prstGeom>
            <a:solidFill>
              <a:srgbClr val="FF3300"/>
            </a:solidFill>
            <a:ln w="15875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342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9" name="Text Box 52"/>
            <p:cNvSpPr txBox="1">
              <a:spLocks noChangeArrowheads="1"/>
            </p:cNvSpPr>
            <p:nvPr/>
          </p:nvSpPr>
          <p:spPr bwMode="auto">
            <a:xfrm>
              <a:off x="6877050" y="3573463"/>
              <a:ext cx="1655763" cy="387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dirty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altLang="zh-CN" sz="1600" dirty="0" smtClean="0">
                  <a:latin typeface="Arial" pitchFamily="34" charset="0"/>
                  <a:cs typeface="Arial" pitchFamily="34" charset="0"/>
                </a:rPr>
                <a:t>Bearing</a:t>
              </a:r>
              <a:endParaRPr lang="en-US" altLang="zh-CN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Oval 12"/>
            <p:cNvSpPr>
              <a:spLocks noChangeArrowheads="1"/>
            </p:cNvSpPr>
            <p:nvPr/>
          </p:nvSpPr>
          <p:spPr bwMode="auto">
            <a:xfrm>
              <a:off x="3008313" y="4079875"/>
              <a:ext cx="152400" cy="152400"/>
            </a:xfrm>
            <a:prstGeom prst="ellipse">
              <a:avLst/>
            </a:prstGeom>
            <a:solidFill>
              <a:srgbClr val="FF3300"/>
            </a:solidFill>
            <a:ln w="15875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342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1" name="Line 55"/>
            <p:cNvSpPr>
              <a:spLocks noChangeShapeType="1"/>
            </p:cNvSpPr>
            <p:nvPr/>
          </p:nvSpPr>
          <p:spPr bwMode="auto">
            <a:xfrm>
              <a:off x="3059113" y="4221163"/>
              <a:ext cx="0" cy="12954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Line 58"/>
            <p:cNvSpPr>
              <a:spLocks noChangeShapeType="1"/>
            </p:cNvSpPr>
            <p:nvPr/>
          </p:nvSpPr>
          <p:spPr bwMode="auto">
            <a:xfrm>
              <a:off x="6804025" y="3284538"/>
              <a:ext cx="504825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" name="Text Box 59"/>
            <p:cNvSpPr txBox="1">
              <a:spLocks noChangeArrowheads="1"/>
            </p:cNvSpPr>
            <p:nvPr/>
          </p:nvSpPr>
          <p:spPr bwMode="auto">
            <a:xfrm>
              <a:off x="7308851" y="3139266"/>
              <a:ext cx="1886992" cy="290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1200" dirty="0">
                  <a:latin typeface="Arial" pitchFamily="34" charset="0"/>
                  <a:cs typeface="Arial" pitchFamily="34" charset="0"/>
                </a:rPr>
                <a:t>Plastic Fuel </a:t>
              </a:r>
              <a:r>
                <a:rPr lang="en-US" altLang="zh-CN" sz="1200" dirty="0" smtClean="0">
                  <a:latin typeface="Arial" pitchFamily="34" charset="0"/>
                  <a:cs typeface="Arial" pitchFamily="34" charset="0"/>
                </a:rPr>
                <a:t>Systems</a:t>
              </a:r>
              <a:endParaRPr lang="en-US" altLang="zh-CN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 Box 60"/>
            <p:cNvSpPr txBox="1">
              <a:spLocks noChangeArrowheads="1"/>
            </p:cNvSpPr>
            <p:nvPr/>
          </p:nvSpPr>
          <p:spPr bwMode="auto">
            <a:xfrm>
              <a:off x="1802245" y="5516563"/>
              <a:ext cx="2452342" cy="613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1600" dirty="0">
                  <a:latin typeface="Arial" pitchFamily="34" charset="0"/>
                  <a:cs typeface="Arial" pitchFamily="34" charset="0"/>
                </a:rPr>
                <a:t>Fuel Spray Nozzle</a:t>
              </a:r>
            </a:p>
            <a:p>
              <a:pPr algn="l"/>
              <a:r>
                <a:rPr lang="en-US" altLang="zh-CN" sz="1600" dirty="0"/>
                <a:t>      </a:t>
              </a:r>
            </a:p>
          </p:txBody>
        </p:sp>
      </p:grpSp>
      <p:sp>
        <p:nvSpPr>
          <p:cNvPr id="45" name="Line 58"/>
          <p:cNvSpPr>
            <a:spLocks noChangeShapeType="1"/>
          </p:cNvSpPr>
          <p:nvPr/>
        </p:nvSpPr>
        <p:spPr bwMode="auto">
          <a:xfrm>
            <a:off x="2662392" y="3916630"/>
            <a:ext cx="45187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2311</TotalTime>
  <Words>508</Words>
  <Application>Microsoft Office PowerPoint</Application>
  <PresentationFormat>全屏显示(4:3)</PresentationFormat>
  <Paragraphs>194</Paragraphs>
  <Slides>15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夏至</vt:lpstr>
      <vt:lpstr>클립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微软用户</cp:lastModifiedBy>
  <cp:revision>169</cp:revision>
  <cp:lastPrinted>2020-12-15T02:17:53Z</cp:lastPrinted>
  <dcterms:created xsi:type="dcterms:W3CDTF">2019-07-03T03:41:33Z</dcterms:created>
  <dcterms:modified xsi:type="dcterms:W3CDTF">2023-02-08T05:04:35Z</dcterms:modified>
</cp:coreProperties>
</file>