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79" r:id="rId6"/>
    <p:sldId id="263" r:id="rId7"/>
    <p:sldId id="264" r:id="rId8"/>
    <p:sldId id="265" r:id="rId9"/>
    <p:sldId id="280" r:id="rId10"/>
    <p:sldId id="259" r:id="rId11"/>
    <p:sldId id="260" r:id="rId12"/>
    <p:sldId id="268" r:id="rId13"/>
    <p:sldId id="269" r:id="rId14"/>
    <p:sldId id="275" r:id="rId15"/>
    <p:sldId id="271" r:id="rId16"/>
    <p:sldId id="272" r:id="rId17"/>
    <p:sldId id="276" r:id="rId18"/>
    <p:sldId id="277" r:id="rId19"/>
    <p:sldId id="278" r:id="rId20"/>
  </p:sldIdLst>
  <p:sldSz cx="9144000" cy="6858000" type="screen4x3"/>
  <p:notesSz cx="6797675" cy="99298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000099"/>
    <a:srgbClr val="9385F9"/>
    <a:srgbClr val="210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4660"/>
  </p:normalViewPr>
  <p:slideViewPr>
    <p:cSldViewPr>
      <p:cViewPr>
        <p:scale>
          <a:sx n="50" d="100"/>
          <a:sy n="50" d="100"/>
        </p:scale>
        <p:origin x="-3624" y="-13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W_01\Desktop\&#47609;&#54617;&#51116;\&#54924;&#49324;&#49548;&#44060;&#49436;\&#54924;&#49324;&#49548;&#44060;&#49436;%20&#50629;&#45936;&#51060;&#53944;%20&#47588;&#52636;&#50529;%20&#44536;&#47000;&#5453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W_01\Desktop\&#47609;&#54617;&#51116;\&#54924;&#49324;&#49548;&#44060;&#49436;\&#54924;&#49324;&#49548;&#44060;&#49436;%20&#50629;&#45936;&#51060;&#53944;%20&#47588;&#52636;&#50529;%20&#44536;&#47000;&#5453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7609;&#54617;&#51116;%20&#51088;&#47308;\&#54924;&#49324;&#49548;&#44060;&#49436;\&#54924;&#49324;&#49548;&#44060;&#49436;%20&#50629;&#45936;&#51060;&#53944;%20&#47588;&#52636;&#50529;%20&#44536;&#47000;&#5453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7609;&#54617;&#51116;%20&#51088;&#47308;\&#54924;&#49324;&#49548;&#44060;&#49436;\&#54924;&#49324;&#49548;&#44060;&#49436;%20&#50629;&#45936;&#51060;&#53944;%20&#47588;&#52636;&#50529;%20&#44536;&#47000;&#5453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47609;&#54617;&#51116;%20&#51088;&#47308;\&#54924;&#49324;&#49548;&#44060;&#49436;\&#54924;&#49324;&#49548;&#44060;&#49436;%20&#50629;&#45936;&#51060;&#53944;%20&#47588;&#52636;&#50529;%20&#44536;&#47000;&#5453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hPercent val="50"/>
      <c:rotY val="0"/>
      <c:depthPercent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b="1"/>
          </a:pPr>
          <a:endParaRPr lang="ko-KR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hPercent val="50"/>
      <c:rotY val="0"/>
      <c:depthPercent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3979876068807835"/>
          <c:y val="0.2887213920675481"/>
          <c:w val="0.10638308312239872"/>
          <c:h val="0.42255721586490391"/>
        </c:manualLayout>
      </c:layout>
      <c:overlay val="0"/>
      <c:txPr>
        <a:bodyPr/>
        <a:lstStyle/>
        <a:p>
          <a:pPr>
            <a:defRPr b="1"/>
          </a:pPr>
          <a:endParaRPr lang="ko-KR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612259523926775E-3"/>
          <c:y val="5.0926214923781778E-2"/>
          <c:w val="0.77840903007240247"/>
          <c:h val="0.9155076924478912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explosion val="14"/>
          </c:dPt>
          <c:dLbls>
            <c:dLbl>
              <c:idx val="0"/>
              <c:layout>
                <c:manualLayout>
                  <c:x val="-0.1142678484623308"/>
                  <c:y val="-0.2123243198910094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b="1">
                        <a:latin typeface="+mj-lt"/>
                      </a:rPr>
                      <a:t>Domestic</a:t>
                    </a:r>
                    <a:r>
                      <a:rPr lang="en-US" altLang="en-US" sz="1000" b="1" baseline="0">
                        <a:latin typeface="+mj-lt"/>
                      </a:rPr>
                      <a:t> </a:t>
                    </a:r>
                    <a:r>
                      <a:rPr lang="en-US" altLang="en-US" sz="1000" b="1">
                        <a:latin typeface="+mj-lt"/>
                      </a:rPr>
                      <a:t>81.5%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327168570535947E-2"/>
                  <c:y val="0.16718845756908166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b="1">
                        <a:latin typeface="+mj-lt"/>
                      </a:rPr>
                      <a:t>Export18.5%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+mj-lt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Sheet2!$E$26:$E$27</c:f>
              <c:strCache>
                <c:ptCount val="2"/>
                <c:pt idx="0">
                  <c:v>Domestic</c:v>
                </c:pt>
                <c:pt idx="1">
                  <c:v>Export</c:v>
                </c:pt>
              </c:strCache>
            </c:strRef>
          </c:cat>
          <c:val>
            <c:numRef>
              <c:f>Sheet2!$F$26:$F$27</c:f>
              <c:numCache>
                <c:formatCode>0.0%</c:formatCode>
                <c:ptCount val="2"/>
                <c:pt idx="0">
                  <c:v>0.81499999999999995</c:v>
                </c:pt>
                <c:pt idx="1">
                  <c:v>0.185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hPercent val="50"/>
      <c:rotY val="0"/>
      <c:depthPercent val="2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1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FFFF00"/>
                        </a:solidFill>
                      </a:defRPr>
                    </a:pPr>
                    <a:r>
                      <a:rPr lang="en-US" altLang="en-US" b="1">
                        <a:solidFill>
                          <a:srgbClr val="FFFF00"/>
                        </a:solidFill>
                      </a:rPr>
                      <a:t>SUJ2 76.7.%</a:t>
                    </a:r>
                    <a:endParaRPr lang="en-US" altLang="en-US">
                      <a:solidFill>
                        <a:srgbClr val="FFFF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5925903855485278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b="1"/>
                      <a:t>ALUMINUM 14%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585117519510805"/>
                  <c:y val="5.416337182578842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b="1"/>
                      <a:t>STAINLESS</a:t>
                    </a:r>
                    <a:r>
                      <a:rPr lang="en-US" altLang="en-US" b="1" baseline="0"/>
                      <a:t> </a:t>
                    </a:r>
                    <a:r>
                      <a:rPr lang="en-US" altLang="en-US" b="1"/>
                      <a:t>8.0%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534108120973372"/>
                  <c:y val="-3.5001012959344387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b="1"/>
                      <a:t>CARBON 1.0%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504769914703161E-2"/>
                  <c:y val="-0.12420782641583329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sz="1000" b="1" i="0" u="none" strike="noStrike" baseline="0">
                        <a:effectLst/>
                      </a:rPr>
                      <a:t>BRASS 0.2</a:t>
                    </a:r>
                    <a:r>
                      <a:rPr lang="en-US" altLang="en-US" b="1"/>
                      <a:t>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2168375077644475"/>
                  <c:y val="-9.779404094760695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b="1"/>
                      <a:t>Titanium</a:t>
                    </a:r>
                    <a:r>
                      <a:rPr lang="en-US" altLang="en-US" b="1" baseline="0"/>
                      <a:t> 0.1</a:t>
                    </a:r>
                    <a:r>
                      <a:rPr lang="en-US" altLang="en-US" b="1"/>
                      <a:t>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b="1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Sheet2!$E$8:$E$13</c:f>
              <c:strCache>
                <c:ptCount val="6"/>
                <c:pt idx="0">
                  <c:v>SUJ2</c:v>
                </c:pt>
                <c:pt idx="1">
                  <c:v>ALUMINUM</c:v>
                </c:pt>
                <c:pt idx="2">
                  <c:v>STAINLESS</c:v>
                </c:pt>
                <c:pt idx="3">
                  <c:v>CARBON</c:v>
                </c:pt>
                <c:pt idx="4">
                  <c:v>BRASS</c:v>
                </c:pt>
                <c:pt idx="5">
                  <c:v>TITANIUM</c:v>
                </c:pt>
              </c:strCache>
            </c:strRef>
          </c:cat>
          <c:val>
            <c:numRef>
              <c:f>Sheet2!$F$8:$F$13</c:f>
              <c:numCache>
                <c:formatCode>0.0%</c:formatCode>
                <c:ptCount val="6"/>
                <c:pt idx="0">
                  <c:v>0.76700000000000002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0.01</c:v>
                </c:pt>
                <c:pt idx="4">
                  <c:v>2E-3</c:v>
                </c:pt>
                <c:pt idx="5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40000"/>
            <a:lumOff val="60000"/>
          </a:schemeClr>
        </a:solidFill>
      </c:spPr>
    </c:sideWall>
    <c:backWall>
      <c:thickness val="0"/>
      <c:spPr>
        <a:solidFill>
          <a:schemeClr val="accent6">
            <a:lumMod val="40000"/>
            <a:lumOff val="60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Sheet1!$C$25:$C$26</c:f>
              <c:strCache>
                <c:ptCount val="1"/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11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Sheet1!$C$31:$C$44</c:f>
              <c:numCache>
                <c:formatCode>General</c:formatCode>
                <c:ptCount val="14"/>
                <c:pt idx="0">
                  <c:v>168</c:v>
                </c:pt>
                <c:pt idx="1">
                  <c:v>200</c:v>
                </c:pt>
                <c:pt idx="2">
                  <c:v>197</c:v>
                </c:pt>
                <c:pt idx="3">
                  <c:v>226</c:v>
                </c:pt>
                <c:pt idx="4">
                  <c:v>253</c:v>
                </c:pt>
                <c:pt idx="5">
                  <c:v>290</c:v>
                </c:pt>
                <c:pt idx="6">
                  <c:v>325</c:v>
                </c:pt>
                <c:pt idx="7">
                  <c:v>350</c:v>
                </c:pt>
                <c:pt idx="8">
                  <c:v>381</c:v>
                </c:pt>
                <c:pt idx="9">
                  <c:v>344</c:v>
                </c:pt>
                <c:pt idx="10">
                  <c:v>345</c:v>
                </c:pt>
                <c:pt idx="11">
                  <c:v>357</c:v>
                </c:pt>
                <c:pt idx="12">
                  <c:v>394</c:v>
                </c:pt>
                <c:pt idx="13">
                  <c:v>403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257728"/>
        <c:axId val="223259264"/>
        <c:axId val="0"/>
      </c:bar3DChart>
      <c:catAx>
        <c:axId val="223257728"/>
        <c:scaling>
          <c:orientation val="minMax"/>
        </c:scaling>
        <c:delete val="1"/>
        <c:axPos val="b"/>
        <c:majorTickMark val="out"/>
        <c:minorTickMark val="none"/>
        <c:tickLblPos val="none"/>
        <c:crossAx val="223259264"/>
        <c:crosses val="autoZero"/>
        <c:auto val="1"/>
        <c:lblAlgn val="ctr"/>
        <c:lblOffset val="100"/>
        <c:noMultiLvlLbl val="0"/>
      </c:catAx>
      <c:valAx>
        <c:axId val="223259264"/>
        <c:scaling>
          <c:orientation val="minMax"/>
          <c:max val="4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2577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75000"/>
      </a:schemeClr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08B1B-51B6-4E33-9823-EFE8798C46FD}" type="doc">
      <dgm:prSet loTypeId="urn:microsoft.com/office/officeart/2005/8/layout/vList3#2" loCatId="list" qsTypeId="urn:microsoft.com/office/officeart/2005/8/quickstyle/simple3" qsCatId="simple" csTypeId="urn:microsoft.com/office/officeart/2005/8/colors/accent5_1" csCatId="accent5" phldr="1"/>
      <dgm:spPr/>
    </dgm:pt>
    <dgm:pt modelId="{407F0CE4-0543-4A89-8920-E3EC892EA200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회사현황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(Profile)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93810D5A-3607-4519-AF4F-0B4AAA46BEDC}" type="parTrans" cxnId="{D5436787-F16D-4F1A-839F-B7867244DAD1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EE4D585B-AFF6-4EB3-89E3-B372BA974ADD}" type="sibTrans" cxnId="{D5436787-F16D-4F1A-839F-B7867244DAD1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2E9B3B3D-FEE2-4CA5-94D6-E15C166584F8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연혁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(History)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E8992D01-BA0F-47C4-9653-DE673D174B95}" type="parTrans" cxnId="{92E23C3D-A6CF-4FA2-A058-79BA916214D0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074E0D93-5473-460F-928F-B4CA1AB8195C}" type="sibTrans" cxnId="{92E23C3D-A6CF-4FA2-A058-79BA916214D0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08B800DB-4D1C-47F3-863D-C076D7C09207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조직도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(Organization)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421E9F28-7ABE-4DF3-AEF4-8A017381AC21}" type="parTrans" cxnId="{DA160F13-77AF-41A2-9470-F535A5335C3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3DE25906-E3D8-4CCE-BADB-814960AA1CAA}" type="sibTrans" cxnId="{DA160F13-77AF-41A2-9470-F535A5335C3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FF3DDD63-53D6-47D7-AE76-19CC1DE0B67A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검사장비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(Inspection Equipment)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AC3B1658-D968-4BE5-804F-F6D478EAA30E}" type="parTrans" cxnId="{06453015-5E17-4FDB-85A6-9DED988B79D7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8459F066-DBBC-4CBB-B27B-33EB00546331}" type="sibTrans" cxnId="{06453015-5E17-4FDB-85A6-9DED988B79D7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5862D728-6702-45B0-B8D8-88039624B031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생산품목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(Production)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ACEA1202-8C1E-47E8-9A49-8CDF346D5A72}" type="parTrans" cxnId="{D29C08F3-8457-45E2-A47C-1917427769F0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74B06E1B-D79B-4343-A970-9BA02D72051E}" type="sibTrans" cxnId="{D29C08F3-8457-45E2-A47C-1917427769F0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E3EEDB59-F8E6-47AE-8184-2C1A8845084D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생산공정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(Process Line)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F6AD7843-F0DE-405A-B229-2383E6805CAF}" type="parTrans" cxnId="{C888997B-65E3-4984-9675-CC29D789005D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174F4536-51A2-4F43-9C77-8D0B7A976816}" type="sibTrans" cxnId="{C888997B-65E3-4984-9675-CC29D789005D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9D23A1DE-CF9E-4F8B-BB23-BF21FC2B6205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검사설비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(Automatic M/C)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44D5CA3A-58AC-4839-AC88-932C27D10894}" type="parTrans" cxnId="{FE57FD0B-A343-4650-99EC-69238961D73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AC65A3F4-C99D-4E6D-91DD-1EC45C024E02}" type="sibTrans" cxnId="{FE57FD0B-A343-4650-99EC-69238961D73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8041853A-24C7-448F-9F27-36EE55F00255}">
      <dgm:prSet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주요 고객사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(Major Customers)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D283587C-9028-4AA8-A086-3CDF8160C637}" type="parTrans" cxnId="{61A881DE-58A9-40B6-B2B6-D06DFC81176A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F4042305-C349-45D8-B0BE-E5D3B13F680C}" type="sibTrans" cxnId="{61A881DE-58A9-40B6-B2B6-D06DFC81176A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23DF122A-4DE4-410F-A6DF-A1C0FF1B97C8}">
      <dgm:prSet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판매현황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(Sales Charts)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080BB0CA-C6FB-43EC-82A5-478049A66985}" type="parTrans" cxnId="{757D9DC0-B5ED-4133-B271-22337416AD4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15D726B2-80CC-4382-BFF6-83C539E6078B}" type="sibTrans" cxnId="{757D9DC0-B5ED-4133-B271-22337416AD43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11C72AE7-C6EA-4EB5-BB77-780E37C31F38}">
      <dgm:prSet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생산설비 현황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(Production M/C)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CB0BFC99-A543-45A0-9E43-0F8E98E871B5}" type="parTrans" cxnId="{E93D099F-EDDE-40D8-853C-91A4966AB9A5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AE31A2B4-B0D6-4F29-A0DE-A4037D23F601}" type="sibTrans" cxnId="{E93D099F-EDDE-40D8-853C-91A4966AB9A5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D2F1217D-DD88-428B-A9FC-694AE8D261E8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인증서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(Quality Certification) 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90BEB776-46F9-4F8C-998E-496BFB3F9E79}" type="parTrans" cxnId="{B1AC04E2-571B-4502-AEBF-2DC887252E48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68429FCF-2F85-4C32-B0EF-6BD07E1C1873}" type="sibTrans" cxnId="{B1AC04E2-571B-4502-AEBF-2DC887252E48}">
      <dgm:prSet/>
      <dgm:spPr/>
      <dgm:t>
        <a:bodyPr/>
        <a:lstStyle/>
        <a:p>
          <a:pPr latinLnBrk="1"/>
          <a:endParaRPr lang="ko-KR" altLang="en-US" sz="1100" b="0">
            <a:latin typeface="+mj-lt"/>
            <a:ea typeface="휴먼엑스포" pitchFamily="18" charset="-127"/>
          </a:endParaRPr>
        </a:p>
      </dgm:t>
    </dgm:pt>
    <dgm:pt modelId="{2B1EE61B-1007-4653-B18D-BD1CEF0429CB}">
      <dgm:prSet phldrT="[텍스트]" custT="1"/>
      <dgm:spPr/>
      <dgm:t>
        <a:bodyPr/>
        <a:lstStyle/>
        <a:p>
          <a:pPr latinLnBrk="1"/>
          <a:r>
            <a:rPr lang="ko-KR" altLang="en-US" sz="1100" b="0" dirty="0" smtClean="0">
              <a:latin typeface="+mj-lt"/>
              <a:ea typeface="휴먼엑스포" pitchFamily="18" charset="-127"/>
            </a:rPr>
            <a:t>회사강점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(Strengths of </a:t>
          </a:r>
          <a:r>
            <a:rPr lang="en-US" altLang="ko-KR" sz="1100" b="0" dirty="0" err="1" smtClean="0">
              <a:latin typeface="+mj-lt"/>
              <a:ea typeface="휴먼엑스포" pitchFamily="18" charset="-127"/>
            </a:rPr>
            <a:t>Parkwon</a:t>
          </a:r>
          <a:r>
            <a:rPr lang="en-US" altLang="ko-KR" sz="1100" b="0" dirty="0" smtClean="0">
              <a:latin typeface="+mj-lt"/>
              <a:ea typeface="휴먼엑스포" pitchFamily="18" charset="-127"/>
            </a:rPr>
            <a:t>) </a:t>
          </a:r>
          <a:endParaRPr lang="ko-KR" altLang="en-US" sz="1100" b="0" dirty="0">
            <a:latin typeface="+mj-lt"/>
            <a:ea typeface="휴먼엑스포" pitchFamily="18" charset="-127"/>
          </a:endParaRPr>
        </a:p>
      </dgm:t>
    </dgm:pt>
    <dgm:pt modelId="{C4F91221-7618-4207-B10C-A198BCDE0D66}" type="parTrans" cxnId="{6D39EA12-3910-4012-A83D-2A1800FE47AA}">
      <dgm:prSet/>
      <dgm:spPr/>
      <dgm:t>
        <a:bodyPr/>
        <a:lstStyle/>
        <a:p>
          <a:pPr latinLnBrk="1"/>
          <a:endParaRPr lang="ko-KR" altLang="en-US" sz="1100" b="0">
            <a:latin typeface="+mj-lt"/>
          </a:endParaRPr>
        </a:p>
      </dgm:t>
    </dgm:pt>
    <dgm:pt modelId="{61D7692D-8B19-467A-9796-C337FBF798BD}" type="sibTrans" cxnId="{6D39EA12-3910-4012-A83D-2A1800FE47AA}">
      <dgm:prSet/>
      <dgm:spPr/>
      <dgm:t>
        <a:bodyPr/>
        <a:lstStyle/>
        <a:p>
          <a:pPr latinLnBrk="1"/>
          <a:endParaRPr lang="ko-KR" altLang="en-US" sz="1100" b="0">
            <a:latin typeface="+mj-lt"/>
          </a:endParaRPr>
        </a:p>
      </dgm:t>
    </dgm:pt>
    <dgm:pt modelId="{86D6ECDE-60BE-4BB1-AC6A-F6DE16C532A3}" type="pres">
      <dgm:prSet presAssocID="{7AE08B1B-51B6-4E33-9823-EFE8798C46FD}" presName="linearFlow" presStyleCnt="0">
        <dgm:presLayoutVars>
          <dgm:dir/>
          <dgm:resizeHandles val="exact"/>
        </dgm:presLayoutVars>
      </dgm:prSet>
      <dgm:spPr/>
    </dgm:pt>
    <dgm:pt modelId="{ECC85AE9-73E4-4DAE-9549-99D552AF8843}" type="pres">
      <dgm:prSet presAssocID="{407F0CE4-0543-4A89-8920-E3EC892EA200}" presName="composite" presStyleCnt="0"/>
      <dgm:spPr/>
    </dgm:pt>
    <dgm:pt modelId="{7941AB99-EF74-47FA-82E4-74ECA55E464E}" type="pres">
      <dgm:prSet presAssocID="{407F0CE4-0543-4A89-8920-E3EC892EA200}" presName="imgShp" presStyleLbl="fgImgPlace1" presStyleIdx="0" presStyleCnt="12"/>
      <dgm:spPr/>
    </dgm:pt>
    <dgm:pt modelId="{47DFD69A-0D1D-4017-8BDD-E130A770A703}" type="pres">
      <dgm:prSet presAssocID="{407F0CE4-0543-4A89-8920-E3EC892EA200}" presName="txShp" presStyleLbl="node1" presStyleIdx="0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278DCE-C01D-4AEC-AB30-BEE0C78BEFF0}" type="pres">
      <dgm:prSet presAssocID="{EE4D585B-AFF6-4EB3-89E3-B372BA974ADD}" presName="spacing" presStyleCnt="0"/>
      <dgm:spPr/>
    </dgm:pt>
    <dgm:pt modelId="{45722546-2862-4DE0-8D34-6B699E8D55A1}" type="pres">
      <dgm:prSet presAssocID="{2E9B3B3D-FEE2-4CA5-94D6-E15C166584F8}" presName="composite" presStyleCnt="0"/>
      <dgm:spPr/>
    </dgm:pt>
    <dgm:pt modelId="{46929DE3-7679-4DFA-94CB-7208D01C80B8}" type="pres">
      <dgm:prSet presAssocID="{2E9B3B3D-FEE2-4CA5-94D6-E15C166584F8}" presName="imgShp" presStyleLbl="fgImgPlace1" presStyleIdx="1" presStyleCnt="12" custLinFactNeighborX="-3003"/>
      <dgm:spPr/>
    </dgm:pt>
    <dgm:pt modelId="{322CD83A-DE83-415F-90EC-A8AACFBD4765}" type="pres">
      <dgm:prSet presAssocID="{2E9B3B3D-FEE2-4CA5-94D6-E15C166584F8}" presName="txShp" presStyleLbl="node1" presStyleIdx="1" presStyleCnt="12" custScaleX="98325" custLinFactNeighborX="681" custLinFactNeighborY="394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C44805E-59E3-434F-8A9E-F804ECF297ED}" type="pres">
      <dgm:prSet presAssocID="{074E0D93-5473-460F-928F-B4CA1AB8195C}" presName="spacing" presStyleCnt="0"/>
      <dgm:spPr/>
    </dgm:pt>
    <dgm:pt modelId="{E363F869-9F06-4218-9CC8-304DE0C7EE43}" type="pres">
      <dgm:prSet presAssocID="{08B800DB-4D1C-47F3-863D-C076D7C09207}" presName="composite" presStyleCnt="0"/>
      <dgm:spPr/>
    </dgm:pt>
    <dgm:pt modelId="{53F03326-F895-438A-B533-BBE937389AAE}" type="pres">
      <dgm:prSet presAssocID="{08B800DB-4D1C-47F3-863D-C076D7C09207}" presName="imgShp" presStyleLbl="fgImgPlace1" presStyleIdx="2" presStyleCnt="12"/>
      <dgm:spPr/>
    </dgm:pt>
    <dgm:pt modelId="{AC2C8656-1844-406E-B4CB-0D50ACD8942D}" type="pres">
      <dgm:prSet presAssocID="{08B800DB-4D1C-47F3-863D-C076D7C09207}" presName="txShp" presStyleLbl="node1" presStyleIdx="2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6D37831-9315-4A90-A03A-4B13D9DAC8FF}" type="pres">
      <dgm:prSet presAssocID="{3DE25906-E3D8-4CCE-BADB-814960AA1CAA}" presName="spacing" presStyleCnt="0"/>
      <dgm:spPr/>
    </dgm:pt>
    <dgm:pt modelId="{FB212110-8423-4EBB-9627-FCE84907D7D0}" type="pres">
      <dgm:prSet presAssocID="{5862D728-6702-45B0-B8D8-88039624B031}" presName="composite" presStyleCnt="0"/>
      <dgm:spPr/>
    </dgm:pt>
    <dgm:pt modelId="{7DE3703F-6A9B-46EB-AAB1-78305592AF53}" type="pres">
      <dgm:prSet presAssocID="{5862D728-6702-45B0-B8D8-88039624B031}" presName="imgShp" presStyleLbl="fgImgPlace1" presStyleIdx="3" presStyleCnt="12"/>
      <dgm:spPr/>
    </dgm:pt>
    <dgm:pt modelId="{6B80ADE1-846D-4E1F-8351-FB63791E1A81}" type="pres">
      <dgm:prSet presAssocID="{5862D728-6702-45B0-B8D8-88039624B031}" presName="txShp" presStyleLbl="node1" presStyleIdx="3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F31A363-B221-416E-87B0-8239808A61E9}" type="pres">
      <dgm:prSet presAssocID="{74B06E1B-D79B-4343-A970-9BA02D72051E}" presName="spacing" presStyleCnt="0"/>
      <dgm:spPr/>
    </dgm:pt>
    <dgm:pt modelId="{4C03B8AB-2B91-468A-A544-D86A4C0FDA39}" type="pres">
      <dgm:prSet presAssocID="{23DF122A-4DE4-410F-A6DF-A1C0FF1B97C8}" presName="composite" presStyleCnt="0"/>
      <dgm:spPr/>
    </dgm:pt>
    <dgm:pt modelId="{E0EFB7A7-914F-4C51-82FA-BE7565AB63FF}" type="pres">
      <dgm:prSet presAssocID="{23DF122A-4DE4-410F-A6DF-A1C0FF1B97C8}" presName="imgShp" presStyleLbl="fgImgPlace1" presStyleIdx="4" presStyleCnt="12"/>
      <dgm:spPr/>
    </dgm:pt>
    <dgm:pt modelId="{8B8E0A25-F5E3-47D1-BD0C-1D153E412D23}" type="pres">
      <dgm:prSet presAssocID="{23DF122A-4DE4-410F-A6DF-A1C0FF1B97C8}" presName="txShp" presStyleLbl="node1" presStyleIdx="4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24EC5C5-B8FC-4866-87E0-D2D33340370B}" type="pres">
      <dgm:prSet presAssocID="{15D726B2-80CC-4382-BFF6-83C539E6078B}" presName="spacing" presStyleCnt="0"/>
      <dgm:spPr/>
    </dgm:pt>
    <dgm:pt modelId="{67355CDD-4177-4AF0-A94C-9D356279B857}" type="pres">
      <dgm:prSet presAssocID="{8041853A-24C7-448F-9F27-36EE55F00255}" presName="composite" presStyleCnt="0"/>
      <dgm:spPr/>
    </dgm:pt>
    <dgm:pt modelId="{7111869E-6808-43F0-9DF2-16D083AAD699}" type="pres">
      <dgm:prSet presAssocID="{8041853A-24C7-448F-9F27-36EE55F00255}" presName="imgShp" presStyleLbl="fgImgPlace1" presStyleIdx="5" presStyleCnt="12"/>
      <dgm:spPr/>
    </dgm:pt>
    <dgm:pt modelId="{43743AF4-3D90-4D75-901E-2711FAFC87B6}" type="pres">
      <dgm:prSet presAssocID="{8041853A-24C7-448F-9F27-36EE55F00255}" presName="txShp" presStyleLbl="node1" presStyleIdx="5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CD61C31-54C2-4530-88B3-B1EA87411B1D}" type="pres">
      <dgm:prSet presAssocID="{F4042305-C349-45D8-B0BE-E5D3B13F680C}" presName="spacing" presStyleCnt="0"/>
      <dgm:spPr/>
    </dgm:pt>
    <dgm:pt modelId="{50A51664-2B94-43FC-9333-FD1DAD5DD6C2}" type="pres">
      <dgm:prSet presAssocID="{E3EEDB59-F8E6-47AE-8184-2C1A8845084D}" presName="composite" presStyleCnt="0"/>
      <dgm:spPr/>
    </dgm:pt>
    <dgm:pt modelId="{C0D7BDA4-FEE3-4C0E-B7E9-EB7D4D7E3BC0}" type="pres">
      <dgm:prSet presAssocID="{E3EEDB59-F8E6-47AE-8184-2C1A8845084D}" presName="imgShp" presStyleLbl="fgImgPlace1" presStyleIdx="6" presStyleCnt="12"/>
      <dgm:spPr/>
    </dgm:pt>
    <dgm:pt modelId="{F74DFD3F-AD30-485A-83A5-7A98B358613A}" type="pres">
      <dgm:prSet presAssocID="{E3EEDB59-F8E6-47AE-8184-2C1A8845084D}" presName="txShp" presStyleLbl="node1" presStyleIdx="6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B437E2-8DBC-484B-934F-9FFD0384C034}" type="pres">
      <dgm:prSet presAssocID="{174F4536-51A2-4F43-9C77-8D0B7A976816}" presName="spacing" presStyleCnt="0"/>
      <dgm:spPr/>
    </dgm:pt>
    <dgm:pt modelId="{1CBE55CE-B3B4-4CEF-B6E0-DBF30C509223}" type="pres">
      <dgm:prSet presAssocID="{11C72AE7-C6EA-4EB5-BB77-780E37C31F38}" presName="composite" presStyleCnt="0"/>
      <dgm:spPr/>
    </dgm:pt>
    <dgm:pt modelId="{067FF0B1-DD8F-4ABF-B4D5-D74AE77DFCCA}" type="pres">
      <dgm:prSet presAssocID="{11C72AE7-C6EA-4EB5-BB77-780E37C31F38}" presName="imgShp" presStyleLbl="fgImgPlace1" presStyleIdx="7" presStyleCnt="12"/>
      <dgm:spPr/>
    </dgm:pt>
    <dgm:pt modelId="{FCE47552-1912-4535-82D4-9645AF5517A6}" type="pres">
      <dgm:prSet presAssocID="{11C72AE7-C6EA-4EB5-BB77-780E37C31F38}" presName="txShp" presStyleLbl="node1" presStyleIdx="7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0FACF0E-5123-496A-BCC1-CF78503C89C2}" type="pres">
      <dgm:prSet presAssocID="{AE31A2B4-B0D6-4F29-A0DE-A4037D23F601}" presName="spacing" presStyleCnt="0"/>
      <dgm:spPr/>
    </dgm:pt>
    <dgm:pt modelId="{91FB3125-402B-4BC3-9CB1-D0DCA2259AD2}" type="pres">
      <dgm:prSet presAssocID="{9D23A1DE-CF9E-4F8B-BB23-BF21FC2B6205}" presName="composite" presStyleCnt="0"/>
      <dgm:spPr/>
    </dgm:pt>
    <dgm:pt modelId="{6744D6EE-C2DD-4137-BCB3-6370BB3A3188}" type="pres">
      <dgm:prSet presAssocID="{9D23A1DE-CF9E-4F8B-BB23-BF21FC2B6205}" presName="imgShp" presStyleLbl="fgImgPlace1" presStyleIdx="8" presStyleCnt="12"/>
      <dgm:spPr/>
    </dgm:pt>
    <dgm:pt modelId="{27E50793-2A8F-4A5F-B1A3-C3AB86452BD8}" type="pres">
      <dgm:prSet presAssocID="{9D23A1DE-CF9E-4F8B-BB23-BF21FC2B6205}" presName="txShp" presStyleLbl="node1" presStyleIdx="8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722AE32-09D8-4D96-9066-310784479C23}" type="pres">
      <dgm:prSet presAssocID="{AC65A3F4-C99D-4E6D-91DD-1EC45C024E02}" presName="spacing" presStyleCnt="0"/>
      <dgm:spPr/>
    </dgm:pt>
    <dgm:pt modelId="{C7B8C09B-BB43-4AF5-A6E8-8F2FCB3B5266}" type="pres">
      <dgm:prSet presAssocID="{FF3DDD63-53D6-47D7-AE76-19CC1DE0B67A}" presName="composite" presStyleCnt="0"/>
      <dgm:spPr/>
    </dgm:pt>
    <dgm:pt modelId="{E429427A-CAC7-4A52-BE45-EAD88152DCE3}" type="pres">
      <dgm:prSet presAssocID="{FF3DDD63-53D6-47D7-AE76-19CC1DE0B67A}" presName="imgShp" presStyleLbl="fgImgPlace1" presStyleIdx="9" presStyleCnt="12"/>
      <dgm:spPr/>
    </dgm:pt>
    <dgm:pt modelId="{83D794A7-D72D-4D71-87CB-B4386BCF1F33}" type="pres">
      <dgm:prSet presAssocID="{FF3DDD63-53D6-47D7-AE76-19CC1DE0B67A}" presName="txShp" presStyleLbl="node1" presStyleIdx="9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7BDDAF-82C8-4CB8-A3D2-2299F5A18F8A}" type="pres">
      <dgm:prSet presAssocID="{8459F066-DBBC-4CBB-B27B-33EB00546331}" presName="spacing" presStyleCnt="0"/>
      <dgm:spPr/>
    </dgm:pt>
    <dgm:pt modelId="{0CC183E0-756E-44BE-A36A-8452342D27F6}" type="pres">
      <dgm:prSet presAssocID="{D2F1217D-DD88-428B-A9FC-694AE8D261E8}" presName="composite" presStyleCnt="0"/>
      <dgm:spPr/>
    </dgm:pt>
    <dgm:pt modelId="{2A97EEA4-2D8B-4147-BA74-54A38F462DD0}" type="pres">
      <dgm:prSet presAssocID="{D2F1217D-DD88-428B-A9FC-694AE8D261E8}" presName="imgShp" presStyleLbl="fgImgPlace1" presStyleIdx="10" presStyleCnt="12"/>
      <dgm:spPr/>
    </dgm:pt>
    <dgm:pt modelId="{EDFD781C-00FB-41E9-9EC3-BA2F1FD0B488}" type="pres">
      <dgm:prSet presAssocID="{D2F1217D-DD88-428B-A9FC-694AE8D261E8}" presName="txShp" presStyleLbl="node1" presStyleIdx="10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B9748D5-B237-45B1-BCE3-28B0F9113164}" type="pres">
      <dgm:prSet presAssocID="{68429FCF-2F85-4C32-B0EF-6BD07E1C1873}" presName="spacing" presStyleCnt="0"/>
      <dgm:spPr/>
    </dgm:pt>
    <dgm:pt modelId="{414E8777-336E-4D19-802E-01035A0B5518}" type="pres">
      <dgm:prSet presAssocID="{2B1EE61B-1007-4653-B18D-BD1CEF0429CB}" presName="composite" presStyleCnt="0"/>
      <dgm:spPr/>
    </dgm:pt>
    <dgm:pt modelId="{169F028A-24C0-4B75-B98B-48D8891CC32B}" type="pres">
      <dgm:prSet presAssocID="{2B1EE61B-1007-4653-B18D-BD1CEF0429CB}" presName="imgShp" presStyleLbl="fgImgPlace1" presStyleIdx="11" presStyleCnt="12"/>
      <dgm:spPr/>
    </dgm:pt>
    <dgm:pt modelId="{1B67F5F0-D198-4080-9288-E0C52323D819}" type="pres">
      <dgm:prSet presAssocID="{2B1EE61B-1007-4653-B18D-BD1CEF0429CB}" presName="txShp" presStyleLbl="node1" presStyleIdx="11" presStyleCnt="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57D0109-44A4-47D7-B112-2E7C120AB923}" type="presOf" srcId="{5862D728-6702-45B0-B8D8-88039624B031}" destId="{6B80ADE1-846D-4E1F-8351-FB63791E1A81}" srcOrd="0" destOrd="0" presId="urn:microsoft.com/office/officeart/2005/8/layout/vList3#2"/>
    <dgm:cxn modelId="{2C5FC02B-5B35-462C-A418-A7F153C045F6}" type="presOf" srcId="{8041853A-24C7-448F-9F27-36EE55F00255}" destId="{43743AF4-3D90-4D75-901E-2711FAFC87B6}" srcOrd="0" destOrd="0" presId="urn:microsoft.com/office/officeart/2005/8/layout/vList3#2"/>
    <dgm:cxn modelId="{06453015-5E17-4FDB-85A6-9DED988B79D7}" srcId="{7AE08B1B-51B6-4E33-9823-EFE8798C46FD}" destId="{FF3DDD63-53D6-47D7-AE76-19CC1DE0B67A}" srcOrd="9" destOrd="0" parTransId="{AC3B1658-D968-4BE5-804F-F6D478EAA30E}" sibTransId="{8459F066-DBBC-4CBB-B27B-33EB00546331}"/>
    <dgm:cxn modelId="{B1AC04E2-571B-4502-AEBF-2DC887252E48}" srcId="{7AE08B1B-51B6-4E33-9823-EFE8798C46FD}" destId="{D2F1217D-DD88-428B-A9FC-694AE8D261E8}" srcOrd="10" destOrd="0" parTransId="{90BEB776-46F9-4F8C-998E-496BFB3F9E79}" sibTransId="{68429FCF-2F85-4C32-B0EF-6BD07E1C1873}"/>
    <dgm:cxn modelId="{21094FE6-6953-42A0-8035-341D72BE5321}" type="presOf" srcId="{FF3DDD63-53D6-47D7-AE76-19CC1DE0B67A}" destId="{83D794A7-D72D-4D71-87CB-B4386BCF1F33}" srcOrd="0" destOrd="0" presId="urn:microsoft.com/office/officeart/2005/8/layout/vList3#2"/>
    <dgm:cxn modelId="{95E92720-D46B-4A73-A11D-0C5E3FAFD12C}" type="presOf" srcId="{11C72AE7-C6EA-4EB5-BB77-780E37C31F38}" destId="{FCE47552-1912-4535-82D4-9645AF5517A6}" srcOrd="0" destOrd="0" presId="urn:microsoft.com/office/officeart/2005/8/layout/vList3#2"/>
    <dgm:cxn modelId="{FE57FD0B-A343-4650-99EC-69238961D733}" srcId="{7AE08B1B-51B6-4E33-9823-EFE8798C46FD}" destId="{9D23A1DE-CF9E-4F8B-BB23-BF21FC2B6205}" srcOrd="8" destOrd="0" parTransId="{44D5CA3A-58AC-4839-AC88-932C27D10894}" sibTransId="{AC65A3F4-C99D-4E6D-91DD-1EC45C024E02}"/>
    <dgm:cxn modelId="{515014E1-0DB4-414C-BA45-9FE3460B1FE0}" type="presOf" srcId="{407F0CE4-0543-4A89-8920-E3EC892EA200}" destId="{47DFD69A-0D1D-4017-8BDD-E130A770A703}" srcOrd="0" destOrd="0" presId="urn:microsoft.com/office/officeart/2005/8/layout/vList3#2"/>
    <dgm:cxn modelId="{B33CE7C0-0EB2-4D18-A90F-EA4D5E2C68F0}" type="presOf" srcId="{E3EEDB59-F8E6-47AE-8184-2C1A8845084D}" destId="{F74DFD3F-AD30-485A-83A5-7A98B358613A}" srcOrd="0" destOrd="0" presId="urn:microsoft.com/office/officeart/2005/8/layout/vList3#2"/>
    <dgm:cxn modelId="{61A881DE-58A9-40B6-B2B6-D06DFC81176A}" srcId="{7AE08B1B-51B6-4E33-9823-EFE8798C46FD}" destId="{8041853A-24C7-448F-9F27-36EE55F00255}" srcOrd="5" destOrd="0" parTransId="{D283587C-9028-4AA8-A086-3CDF8160C637}" sibTransId="{F4042305-C349-45D8-B0BE-E5D3B13F680C}"/>
    <dgm:cxn modelId="{68AAA7FA-C9F8-4C84-9C81-E6A3D114AAF3}" type="presOf" srcId="{23DF122A-4DE4-410F-A6DF-A1C0FF1B97C8}" destId="{8B8E0A25-F5E3-47D1-BD0C-1D153E412D23}" srcOrd="0" destOrd="0" presId="urn:microsoft.com/office/officeart/2005/8/layout/vList3#2"/>
    <dgm:cxn modelId="{757D9DC0-B5ED-4133-B271-22337416AD43}" srcId="{7AE08B1B-51B6-4E33-9823-EFE8798C46FD}" destId="{23DF122A-4DE4-410F-A6DF-A1C0FF1B97C8}" srcOrd="4" destOrd="0" parTransId="{080BB0CA-C6FB-43EC-82A5-478049A66985}" sibTransId="{15D726B2-80CC-4382-BFF6-83C539E6078B}"/>
    <dgm:cxn modelId="{4C92EA87-2E87-4276-A810-C602CF845730}" type="presOf" srcId="{08B800DB-4D1C-47F3-863D-C076D7C09207}" destId="{AC2C8656-1844-406E-B4CB-0D50ACD8942D}" srcOrd="0" destOrd="0" presId="urn:microsoft.com/office/officeart/2005/8/layout/vList3#2"/>
    <dgm:cxn modelId="{DA160F13-77AF-41A2-9470-F535A5335C33}" srcId="{7AE08B1B-51B6-4E33-9823-EFE8798C46FD}" destId="{08B800DB-4D1C-47F3-863D-C076D7C09207}" srcOrd="2" destOrd="0" parTransId="{421E9F28-7ABE-4DF3-AEF4-8A017381AC21}" sibTransId="{3DE25906-E3D8-4CCE-BADB-814960AA1CAA}"/>
    <dgm:cxn modelId="{9F7FECB2-9B13-4DE1-8F89-3B7764E11E52}" type="presOf" srcId="{2B1EE61B-1007-4653-B18D-BD1CEF0429CB}" destId="{1B67F5F0-D198-4080-9288-E0C52323D819}" srcOrd="0" destOrd="0" presId="urn:microsoft.com/office/officeart/2005/8/layout/vList3#2"/>
    <dgm:cxn modelId="{E93D099F-EDDE-40D8-853C-91A4966AB9A5}" srcId="{7AE08B1B-51B6-4E33-9823-EFE8798C46FD}" destId="{11C72AE7-C6EA-4EB5-BB77-780E37C31F38}" srcOrd="7" destOrd="0" parTransId="{CB0BFC99-A543-45A0-9E43-0F8E98E871B5}" sibTransId="{AE31A2B4-B0D6-4F29-A0DE-A4037D23F601}"/>
    <dgm:cxn modelId="{6D39EA12-3910-4012-A83D-2A1800FE47AA}" srcId="{7AE08B1B-51B6-4E33-9823-EFE8798C46FD}" destId="{2B1EE61B-1007-4653-B18D-BD1CEF0429CB}" srcOrd="11" destOrd="0" parTransId="{C4F91221-7618-4207-B10C-A198BCDE0D66}" sibTransId="{61D7692D-8B19-467A-9796-C337FBF798BD}"/>
    <dgm:cxn modelId="{C888997B-65E3-4984-9675-CC29D789005D}" srcId="{7AE08B1B-51B6-4E33-9823-EFE8798C46FD}" destId="{E3EEDB59-F8E6-47AE-8184-2C1A8845084D}" srcOrd="6" destOrd="0" parTransId="{F6AD7843-F0DE-405A-B229-2383E6805CAF}" sibTransId="{174F4536-51A2-4F43-9C77-8D0B7A976816}"/>
    <dgm:cxn modelId="{D29C08F3-8457-45E2-A47C-1917427769F0}" srcId="{7AE08B1B-51B6-4E33-9823-EFE8798C46FD}" destId="{5862D728-6702-45B0-B8D8-88039624B031}" srcOrd="3" destOrd="0" parTransId="{ACEA1202-8C1E-47E8-9A49-8CDF346D5A72}" sibTransId="{74B06E1B-D79B-4343-A970-9BA02D72051E}"/>
    <dgm:cxn modelId="{7444BBA8-0B67-4EE5-AFBA-FB77A1CCE8B0}" type="presOf" srcId="{9D23A1DE-CF9E-4F8B-BB23-BF21FC2B6205}" destId="{27E50793-2A8F-4A5F-B1A3-C3AB86452BD8}" srcOrd="0" destOrd="0" presId="urn:microsoft.com/office/officeart/2005/8/layout/vList3#2"/>
    <dgm:cxn modelId="{D5436787-F16D-4F1A-839F-B7867244DAD1}" srcId="{7AE08B1B-51B6-4E33-9823-EFE8798C46FD}" destId="{407F0CE4-0543-4A89-8920-E3EC892EA200}" srcOrd="0" destOrd="0" parTransId="{93810D5A-3607-4519-AF4F-0B4AAA46BEDC}" sibTransId="{EE4D585B-AFF6-4EB3-89E3-B372BA974ADD}"/>
    <dgm:cxn modelId="{6F1BEB5C-CDC5-40BC-8E0F-D54BEF1F7832}" type="presOf" srcId="{D2F1217D-DD88-428B-A9FC-694AE8D261E8}" destId="{EDFD781C-00FB-41E9-9EC3-BA2F1FD0B488}" srcOrd="0" destOrd="0" presId="urn:microsoft.com/office/officeart/2005/8/layout/vList3#2"/>
    <dgm:cxn modelId="{87B033C8-9885-4377-9A6D-783C4B54EC83}" type="presOf" srcId="{7AE08B1B-51B6-4E33-9823-EFE8798C46FD}" destId="{86D6ECDE-60BE-4BB1-AC6A-F6DE16C532A3}" srcOrd="0" destOrd="0" presId="urn:microsoft.com/office/officeart/2005/8/layout/vList3#2"/>
    <dgm:cxn modelId="{72B70653-9F2B-453D-8CED-E5D1BA78A13E}" type="presOf" srcId="{2E9B3B3D-FEE2-4CA5-94D6-E15C166584F8}" destId="{322CD83A-DE83-415F-90EC-A8AACFBD4765}" srcOrd="0" destOrd="0" presId="urn:microsoft.com/office/officeart/2005/8/layout/vList3#2"/>
    <dgm:cxn modelId="{92E23C3D-A6CF-4FA2-A058-79BA916214D0}" srcId="{7AE08B1B-51B6-4E33-9823-EFE8798C46FD}" destId="{2E9B3B3D-FEE2-4CA5-94D6-E15C166584F8}" srcOrd="1" destOrd="0" parTransId="{E8992D01-BA0F-47C4-9653-DE673D174B95}" sibTransId="{074E0D93-5473-460F-928F-B4CA1AB8195C}"/>
    <dgm:cxn modelId="{9B6846D7-E088-475A-9055-FF0EAD5B319A}" type="presParOf" srcId="{86D6ECDE-60BE-4BB1-AC6A-F6DE16C532A3}" destId="{ECC85AE9-73E4-4DAE-9549-99D552AF8843}" srcOrd="0" destOrd="0" presId="urn:microsoft.com/office/officeart/2005/8/layout/vList3#2"/>
    <dgm:cxn modelId="{85EBC7DC-A589-4B9D-807B-DC31513B1E39}" type="presParOf" srcId="{ECC85AE9-73E4-4DAE-9549-99D552AF8843}" destId="{7941AB99-EF74-47FA-82E4-74ECA55E464E}" srcOrd="0" destOrd="0" presId="urn:microsoft.com/office/officeart/2005/8/layout/vList3#2"/>
    <dgm:cxn modelId="{C1A154A6-F02D-4243-845D-82A450622E49}" type="presParOf" srcId="{ECC85AE9-73E4-4DAE-9549-99D552AF8843}" destId="{47DFD69A-0D1D-4017-8BDD-E130A770A703}" srcOrd="1" destOrd="0" presId="urn:microsoft.com/office/officeart/2005/8/layout/vList3#2"/>
    <dgm:cxn modelId="{7FF1BA19-FB43-4D63-A082-3647D72AA635}" type="presParOf" srcId="{86D6ECDE-60BE-4BB1-AC6A-F6DE16C532A3}" destId="{4B278DCE-C01D-4AEC-AB30-BEE0C78BEFF0}" srcOrd="1" destOrd="0" presId="urn:microsoft.com/office/officeart/2005/8/layout/vList3#2"/>
    <dgm:cxn modelId="{F2F23A50-0EA4-4E7C-8232-6C395BD3D084}" type="presParOf" srcId="{86D6ECDE-60BE-4BB1-AC6A-F6DE16C532A3}" destId="{45722546-2862-4DE0-8D34-6B699E8D55A1}" srcOrd="2" destOrd="0" presId="urn:microsoft.com/office/officeart/2005/8/layout/vList3#2"/>
    <dgm:cxn modelId="{1031405D-A897-4A36-9F63-8590EB7C4FFD}" type="presParOf" srcId="{45722546-2862-4DE0-8D34-6B699E8D55A1}" destId="{46929DE3-7679-4DFA-94CB-7208D01C80B8}" srcOrd="0" destOrd="0" presId="urn:microsoft.com/office/officeart/2005/8/layout/vList3#2"/>
    <dgm:cxn modelId="{E3E95DD2-8B6C-4CA9-9268-292C0B367573}" type="presParOf" srcId="{45722546-2862-4DE0-8D34-6B699E8D55A1}" destId="{322CD83A-DE83-415F-90EC-A8AACFBD4765}" srcOrd="1" destOrd="0" presId="urn:microsoft.com/office/officeart/2005/8/layout/vList3#2"/>
    <dgm:cxn modelId="{B9A3D3DA-933D-48F7-B00D-81235CD59D91}" type="presParOf" srcId="{86D6ECDE-60BE-4BB1-AC6A-F6DE16C532A3}" destId="{5C44805E-59E3-434F-8A9E-F804ECF297ED}" srcOrd="3" destOrd="0" presId="urn:microsoft.com/office/officeart/2005/8/layout/vList3#2"/>
    <dgm:cxn modelId="{0352566E-3415-4625-A741-4C2118F5A2A4}" type="presParOf" srcId="{86D6ECDE-60BE-4BB1-AC6A-F6DE16C532A3}" destId="{E363F869-9F06-4218-9CC8-304DE0C7EE43}" srcOrd="4" destOrd="0" presId="urn:microsoft.com/office/officeart/2005/8/layout/vList3#2"/>
    <dgm:cxn modelId="{8236A8E1-391F-4377-BB2D-F87C96419322}" type="presParOf" srcId="{E363F869-9F06-4218-9CC8-304DE0C7EE43}" destId="{53F03326-F895-438A-B533-BBE937389AAE}" srcOrd="0" destOrd="0" presId="urn:microsoft.com/office/officeart/2005/8/layout/vList3#2"/>
    <dgm:cxn modelId="{AA6A4060-3501-4AFB-A37C-B12DB0DCF44A}" type="presParOf" srcId="{E363F869-9F06-4218-9CC8-304DE0C7EE43}" destId="{AC2C8656-1844-406E-B4CB-0D50ACD8942D}" srcOrd="1" destOrd="0" presId="urn:microsoft.com/office/officeart/2005/8/layout/vList3#2"/>
    <dgm:cxn modelId="{469EA98B-6464-4F58-A890-7BE618D9A125}" type="presParOf" srcId="{86D6ECDE-60BE-4BB1-AC6A-F6DE16C532A3}" destId="{56D37831-9315-4A90-A03A-4B13D9DAC8FF}" srcOrd="5" destOrd="0" presId="urn:microsoft.com/office/officeart/2005/8/layout/vList3#2"/>
    <dgm:cxn modelId="{674C9B2D-8E79-45F1-9EEA-CB1888C9C593}" type="presParOf" srcId="{86D6ECDE-60BE-4BB1-AC6A-F6DE16C532A3}" destId="{FB212110-8423-4EBB-9627-FCE84907D7D0}" srcOrd="6" destOrd="0" presId="urn:microsoft.com/office/officeart/2005/8/layout/vList3#2"/>
    <dgm:cxn modelId="{763AAFBD-B71E-4B8A-93AC-3C424B7D4578}" type="presParOf" srcId="{FB212110-8423-4EBB-9627-FCE84907D7D0}" destId="{7DE3703F-6A9B-46EB-AAB1-78305592AF53}" srcOrd="0" destOrd="0" presId="urn:microsoft.com/office/officeart/2005/8/layout/vList3#2"/>
    <dgm:cxn modelId="{E9A9404C-7B5A-415B-BFAF-F48B57F35436}" type="presParOf" srcId="{FB212110-8423-4EBB-9627-FCE84907D7D0}" destId="{6B80ADE1-846D-4E1F-8351-FB63791E1A81}" srcOrd="1" destOrd="0" presId="urn:microsoft.com/office/officeart/2005/8/layout/vList3#2"/>
    <dgm:cxn modelId="{093830E7-DDBD-4CFE-8298-8E62E5489854}" type="presParOf" srcId="{86D6ECDE-60BE-4BB1-AC6A-F6DE16C532A3}" destId="{EF31A363-B221-416E-87B0-8239808A61E9}" srcOrd="7" destOrd="0" presId="urn:microsoft.com/office/officeart/2005/8/layout/vList3#2"/>
    <dgm:cxn modelId="{61F36A21-E395-402D-9AD5-D32612EC2163}" type="presParOf" srcId="{86D6ECDE-60BE-4BB1-AC6A-F6DE16C532A3}" destId="{4C03B8AB-2B91-468A-A544-D86A4C0FDA39}" srcOrd="8" destOrd="0" presId="urn:microsoft.com/office/officeart/2005/8/layout/vList3#2"/>
    <dgm:cxn modelId="{2C903ECE-A5E5-4770-BE0B-981921C5E70C}" type="presParOf" srcId="{4C03B8AB-2B91-468A-A544-D86A4C0FDA39}" destId="{E0EFB7A7-914F-4C51-82FA-BE7565AB63FF}" srcOrd="0" destOrd="0" presId="urn:microsoft.com/office/officeart/2005/8/layout/vList3#2"/>
    <dgm:cxn modelId="{7699F91E-6EA1-4661-8F05-F9E57840FED0}" type="presParOf" srcId="{4C03B8AB-2B91-468A-A544-D86A4C0FDA39}" destId="{8B8E0A25-F5E3-47D1-BD0C-1D153E412D23}" srcOrd="1" destOrd="0" presId="urn:microsoft.com/office/officeart/2005/8/layout/vList3#2"/>
    <dgm:cxn modelId="{63C819A3-DD6A-41FC-8E79-636CA66A4947}" type="presParOf" srcId="{86D6ECDE-60BE-4BB1-AC6A-F6DE16C532A3}" destId="{B24EC5C5-B8FC-4866-87E0-D2D33340370B}" srcOrd="9" destOrd="0" presId="urn:microsoft.com/office/officeart/2005/8/layout/vList3#2"/>
    <dgm:cxn modelId="{D4DEDD34-30A6-4B5B-8C73-E8EB6DF359C4}" type="presParOf" srcId="{86D6ECDE-60BE-4BB1-AC6A-F6DE16C532A3}" destId="{67355CDD-4177-4AF0-A94C-9D356279B857}" srcOrd="10" destOrd="0" presId="urn:microsoft.com/office/officeart/2005/8/layout/vList3#2"/>
    <dgm:cxn modelId="{1D0E95A1-2509-43A6-950F-5E461397F944}" type="presParOf" srcId="{67355CDD-4177-4AF0-A94C-9D356279B857}" destId="{7111869E-6808-43F0-9DF2-16D083AAD699}" srcOrd="0" destOrd="0" presId="urn:microsoft.com/office/officeart/2005/8/layout/vList3#2"/>
    <dgm:cxn modelId="{6FA2AE88-CBC0-4873-B2F3-27A4110880B7}" type="presParOf" srcId="{67355CDD-4177-4AF0-A94C-9D356279B857}" destId="{43743AF4-3D90-4D75-901E-2711FAFC87B6}" srcOrd="1" destOrd="0" presId="urn:microsoft.com/office/officeart/2005/8/layout/vList3#2"/>
    <dgm:cxn modelId="{C3B198F8-B696-4C84-9DD4-BA722A32CDF0}" type="presParOf" srcId="{86D6ECDE-60BE-4BB1-AC6A-F6DE16C532A3}" destId="{0CD61C31-54C2-4530-88B3-B1EA87411B1D}" srcOrd="11" destOrd="0" presId="urn:microsoft.com/office/officeart/2005/8/layout/vList3#2"/>
    <dgm:cxn modelId="{F78C2FB3-B6F2-431F-8B3E-625FB191E096}" type="presParOf" srcId="{86D6ECDE-60BE-4BB1-AC6A-F6DE16C532A3}" destId="{50A51664-2B94-43FC-9333-FD1DAD5DD6C2}" srcOrd="12" destOrd="0" presId="urn:microsoft.com/office/officeart/2005/8/layout/vList3#2"/>
    <dgm:cxn modelId="{C315988E-400E-4048-9F7A-CEA09D1616C2}" type="presParOf" srcId="{50A51664-2B94-43FC-9333-FD1DAD5DD6C2}" destId="{C0D7BDA4-FEE3-4C0E-B7E9-EB7D4D7E3BC0}" srcOrd="0" destOrd="0" presId="urn:microsoft.com/office/officeart/2005/8/layout/vList3#2"/>
    <dgm:cxn modelId="{24FB7F10-6C63-4180-8A5B-D0A4E155A1D3}" type="presParOf" srcId="{50A51664-2B94-43FC-9333-FD1DAD5DD6C2}" destId="{F74DFD3F-AD30-485A-83A5-7A98B358613A}" srcOrd="1" destOrd="0" presId="urn:microsoft.com/office/officeart/2005/8/layout/vList3#2"/>
    <dgm:cxn modelId="{AE325BF1-23EA-4C42-A34B-495168455BC2}" type="presParOf" srcId="{86D6ECDE-60BE-4BB1-AC6A-F6DE16C532A3}" destId="{F0B437E2-8DBC-484B-934F-9FFD0384C034}" srcOrd="13" destOrd="0" presId="urn:microsoft.com/office/officeart/2005/8/layout/vList3#2"/>
    <dgm:cxn modelId="{62E5F737-857F-42A7-A467-218F1A8B2654}" type="presParOf" srcId="{86D6ECDE-60BE-4BB1-AC6A-F6DE16C532A3}" destId="{1CBE55CE-B3B4-4CEF-B6E0-DBF30C509223}" srcOrd="14" destOrd="0" presId="urn:microsoft.com/office/officeart/2005/8/layout/vList3#2"/>
    <dgm:cxn modelId="{B33B3995-B8BC-4B4E-9779-3C8404F3556F}" type="presParOf" srcId="{1CBE55CE-B3B4-4CEF-B6E0-DBF30C509223}" destId="{067FF0B1-DD8F-4ABF-B4D5-D74AE77DFCCA}" srcOrd="0" destOrd="0" presId="urn:microsoft.com/office/officeart/2005/8/layout/vList3#2"/>
    <dgm:cxn modelId="{62052839-0421-49FF-87AE-1BA7C420D693}" type="presParOf" srcId="{1CBE55CE-B3B4-4CEF-B6E0-DBF30C509223}" destId="{FCE47552-1912-4535-82D4-9645AF5517A6}" srcOrd="1" destOrd="0" presId="urn:microsoft.com/office/officeart/2005/8/layout/vList3#2"/>
    <dgm:cxn modelId="{96A71258-F199-4D54-B02C-3A0447EAB085}" type="presParOf" srcId="{86D6ECDE-60BE-4BB1-AC6A-F6DE16C532A3}" destId="{D0FACF0E-5123-496A-BCC1-CF78503C89C2}" srcOrd="15" destOrd="0" presId="urn:microsoft.com/office/officeart/2005/8/layout/vList3#2"/>
    <dgm:cxn modelId="{25056EF0-F91F-4A8C-AD00-F34A8652EF4C}" type="presParOf" srcId="{86D6ECDE-60BE-4BB1-AC6A-F6DE16C532A3}" destId="{91FB3125-402B-4BC3-9CB1-D0DCA2259AD2}" srcOrd="16" destOrd="0" presId="urn:microsoft.com/office/officeart/2005/8/layout/vList3#2"/>
    <dgm:cxn modelId="{ACC3022D-D1E3-423C-9C8D-FCAE365C194C}" type="presParOf" srcId="{91FB3125-402B-4BC3-9CB1-D0DCA2259AD2}" destId="{6744D6EE-C2DD-4137-BCB3-6370BB3A3188}" srcOrd="0" destOrd="0" presId="urn:microsoft.com/office/officeart/2005/8/layout/vList3#2"/>
    <dgm:cxn modelId="{13008C0D-5E87-43A3-AE07-5122EF6CC9BE}" type="presParOf" srcId="{91FB3125-402B-4BC3-9CB1-D0DCA2259AD2}" destId="{27E50793-2A8F-4A5F-B1A3-C3AB86452BD8}" srcOrd="1" destOrd="0" presId="urn:microsoft.com/office/officeart/2005/8/layout/vList3#2"/>
    <dgm:cxn modelId="{D0C99EC5-6001-494A-B2AE-370E30CEB852}" type="presParOf" srcId="{86D6ECDE-60BE-4BB1-AC6A-F6DE16C532A3}" destId="{9722AE32-09D8-4D96-9066-310784479C23}" srcOrd="17" destOrd="0" presId="urn:microsoft.com/office/officeart/2005/8/layout/vList3#2"/>
    <dgm:cxn modelId="{B7416CBD-1C26-4D81-B00C-A0CFC5D0C738}" type="presParOf" srcId="{86D6ECDE-60BE-4BB1-AC6A-F6DE16C532A3}" destId="{C7B8C09B-BB43-4AF5-A6E8-8F2FCB3B5266}" srcOrd="18" destOrd="0" presId="urn:microsoft.com/office/officeart/2005/8/layout/vList3#2"/>
    <dgm:cxn modelId="{CB8EA9B5-FCC3-4666-95DA-07D2B2F4CA2D}" type="presParOf" srcId="{C7B8C09B-BB43-4AF5-A6E8-8F2FCB3B5266}" destId="{E429427A-CAC7-4A52-BE45-EAD88152DCE3}" srcOrd="0" destOrd="0" presId="urn:microsoft.com/office/officeart/2005/8/layout/vList3#2"/>
    <dgm:cxn modelId="{09542A85-9939-430F-8AA0-6FAD608F6D69}" type="presParOf" srcId="{C7B8C09B-BB43-4AF5-A6E8-8F2FCB3B5266}" destId="{83D794A7-D72D-4D71-87CB-B4386BCF1F33}" srcOrd="1" destOrd="0" presId="urn:microsoft.com/office/officeart/2005/8/layout/vList3#2"/>
    <dgm:cxn modelId="{BF96B7FC-F40B-431D-8AE7-C5E70779F469}" type="presParOf" srcId="{86D6ECDE-60BE-4BB1-AC6A-F6DE16C532A3}" destId="{DF7BDDAF-82C8-4CB8-A3D2-2299F5A18F8A}" srcOrd="19" destOrd="0" presId="urn:microsoft.com/office/officeart/2005/8/layout/vList3#2"/>
    <dgm:cxn modelId="{E1536246-47FC-4E4E-B608-710EAA61449A}" type="presParOf" srcId="{86D6ECDE-60BE-4BB1-AC6A-F6DE16C532A3}" destId="{0CC183E0-756E-44BE-A36A-8452342D27F6}" srcOrd="20" destOrd="0" presId="urn:microsoft.com/office/officeart/2005/8/layout/vList3#2"/>
    <dgm:cxn modelId="{2F6B711D-4D38-4DD2-9B1F-931024062E61}" type="presParOf" srcId="{0CC183E0-756E-44BE-A36A-8452342D27F6}" destId="{2A97EEA4-2D8B-4147-BA74-54A38F462DD0}" srcOrd="0" destOrd="0" presId="urn:microsoft.com/office/officeart/2005/8/layout/vList3#2"/>
    <dgm:cxn modelId="{5F4DDA8E-CC98-42D3-972C-1CFBEBF934B6}" type="presParOf" srcId="{0CC183E0-756E-44BE-A36A-8452342D27F6}" destId="{EDFD781C-00FB-41E9-9EC3-BA2F1FD0B488}" srcOrd="1" destOrd="0" presId="urn:microsoft.com/office/officeart/2005/8/layout/vList3#2"/>
    <dgm:cxn modelId="{AF1E7890-4AE9-47B0-BE2E-29C2ACDCE8CF}" type="presParOf" srcId="{86D6ECDE-60BE-4BB1-AC6A-F6DE16C532A3}" destId="{1B9748D5-B237-45B1-BCE3-28B0F9113164}" srcOrd="21" destOrd="0" presId="urn:microsoft.com/office/officeart/2005/8/layout/vList3#2"/>
    <dgm:cxn modelId="{C4EA20AA-CAFD-458A-BF64-02D09439BC7F}" type="presParOf" srcId="{86D6ECDE-60BE-4BB1-AC6A-F6DE16C532A3}" destId="{414E8777-336E-4D19-802E-01035A0B5518}" srcOrd="22" destOrd="0" presId="urn:microsoft.com/office/officeart/2005/8/layout/vList3#2"/>
    <dgm:cxn modelId="{391F08CA-4903-4CB5-9695-47F5BD48FCF2}" type="presParOf" srcId="{414E8777-336E-4D19-802E-01035A0B5518}" destId="{169F028A-24C0-4B75-B98B-48D8891CC32B}" srcOrd="0" destOrd="0" presId="urn:microsoft.com/office/officeart/2005/8/layout/vList3#2"/>
    <dgm:cxn modelId="{E5C879A9-E04A-43D6-ABAA-B154596EECAC}" type="presParOf" srcId="{414E8777-336E-4D19-802E-01035A0B5518}" destId="{1B67F5F0-D198-4080-9288-E0C52323D819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C3AB7-3D2E-46DA-9417-D9B0EBBCA416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9F973F0-9207-416A-9788-BFE2B9C2EE57}">
      <dgm:prSet phldrT="[텍스트]"/>
      <dgm:spPr/>
      <dgm:t>
        <a:bodyPr/>
        <a:lstStyle/>
        <a:p>
          <a:pPr latinLnBrk="1"/>
          <a:r>
            <a:rPr lang="en-US" altLang="ko-KR" b="1" smtClean="0"/>
            <a:t>1973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95DBD66E-8280-484C-AD44-F26037585308}" type="parTrans" cxnId="{322BA3B6-E38A-4895-B543-64477C5812C9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BDE7F421-DBAC-45B3-B0D3-5A7DABE05852}" type="sibTrans" cxnId="{322BA3B6-E38A-4895-B543-64477C5812C9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7E1114F2-0CE3-4638-AEBB-70777A08160E}">
      <dgm:prSet/>
      <dgm:spPr/>
      <dgm:t>
        <a:bodyPr/>
        <a:lstStyle/>
        <a:p>
          <a:pPr latinLnBrk="1"/>
          <a:r>
            <a:rPr lang="ko-KR" altLang="en-US" b="1" dirty="0" err="1" smtClean="0"/>
            <a:t>박원강구공업사</a:t>
          </a:r>
          <a:r>
            <a:rPr lang="ko-KR" altLang="en-US" b="1" dirty="0" smtClean="0"/>
            <a:t> 설립</a:t>
          </a:r>
          <a:r>
            <a:rPr lang="en-US" altLang="ko-KR" b="1" dirty="0" smtClean="0"/>
            <a:t>(</a:t>
          </a:r>
          <a:r>
            <a:rPr lang="ko-KR" altLang="en-US" b="1" dirty="0" smtClean="0"/>
            <a:t>경기도부천시</a:t>
          </a:r>
          <a:r>
            <a:rPr lang="en-US" altLang="ko-KR" b="1" dirty="0" smtClean="0"/>
            <a:t>)</a:t>
          </a:r>
          <a:r>
            <a:rPr lang="ko-KR" altLang="en-US" b="1" dirty="0" smtClean="0"/>
            <a:t> </a:t>
          </a:r>
          <a:endParaRPr lang="ko-KR" altLang="en-US" b="1" dirty="0"/>
        </a:p>
      </dgm:t>
    </dgm:pt>
    <dgm:pt modelId="{6D8CBCF3-93C8-4648-BB76-FAE0121CA37D}" type="parTrans" cxnId="{5E307D33-92F6-4063-882A-904B8B2B184F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EEFE3D37-3D69-4440-84B8-09D5B993E271}" type="sibTrans" cxnId="{5E307D33-92F6-4063-882A-904B8B2B184F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A20D4B14-DDA8-40E3-83F5-A4577879B330}">
      <dgm:prSet/>
      <dgm:spPr/>
      <dgm:t>
        <a:bodyPr/>
        <a:lstStyle/>
        <a:p>
          <a:pPr latinLnBrk="1"/>
          <a:r>
            <a:rPr lang="en-US" altLang="ko-KR" b="1" smtClean="0"/>
            <a:t>1994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EE9B1CC1-EF52-44F1-9600-71FEA4EEE20F}" type="parTrans" cxnId="{857F9C1A-79DB-44AA-BDD1-7857BEBEECA1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FC870C63-D57A-41B7-A348-041B02C4F2B4}" type="sibTrans" cxnId="{857F9C1A-79DB-44AA-BDD1-7857BEBEECA1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4B625AF2-76DE-4AD1-81C2-0F5C95521194}">
      <dgm:prSet/>
      <dgm:spPr/>
      <dgm:t>
        <a:bodyPr/>
        <a:lstStyle/>
        <a:p>
          <a:pPr latinLnBrk="1"/>
          <a:r>
            <a:rPr lang="ko-KR" altLang="en-US" b="1" dirty="0" smtClean="0"/>
            <a:t>㈜</a:t>
          </a:r>
          <a:r>
            <a:rPr lang="ko-KR" altLang="en-US" b="1" dirty="0" err="1" smtClean="0"/>
            <a:t>박원강구로</a:t>
          </a:r>
          <a:r>
            <a:rPr lang="ko-KR" altLang="en-US" b="1" dirty="0" smtClean="0"/>
            <a:t> 법인 전환</a:t>
          </a:r>
          <a:endParaRPr lang="ko-KR" altLang="en-US" b="1" dirty="0"/>
        </a:p>
      </dgm:t>
    </dgm:pt>
    <dgm:pt modelId="{9597B048-1FD8-4525-BED6-E7C4801FBEAF}" type="parTrans" cxnId="{CB34D742-B2C0-424E-BC9E-FF998EC14E15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17CF086F-B0F7-483B-B688-2D1AE0C23E10}" type="sibTrans" cxnId="{CB34D742-B2C0-424E-BC9E-FF998EC14E15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528BA88B-01D4-4C4C-AD3E-14A5A4C9B5BF}">
      <dgm:prSet/>
      <dgm:spPr/>
      <dgm:t>
        <a:bodyPr/>
        <a:lstStyle/>
        <a:p>
          <a:pPr latinLnBrk="1"/>
          <a:r>
            <a:rPr lang="en-US" altLang="ko-KR" b="1" dirty="0" smtClean="0"/>
            <a:t>2000</a:t>
          </a:r>
          <a:r>
            <a:rPr lang="ko-KR" altLang="en-US" b="1" dirty="0" smtClean="0"/>
            <a:t>년 ㈜박원으로 상호변경 </a:t>
          </a:r>
          <a:endParaRPr lang="ko-KR" altLang="en-US" b="1" dirty="0"/>
        </a:p>
      </dgm:t>
    </dgm:pt>
    <dgm:pt modelId="{5FD41CBB-CB20-4416-97D0-CA3AB79F21B1}" type="parTrans" cxnId="{D8FA2FBC-1B0C-4E0C-AD16-8DE92A6DD80C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FB4997A2-F723-485D-ACB9-0B3AAAEFF1DA}" type="sibTrans" cxnId="{D8FA2FBC-1B0C-4E0C-AD16-8DE92A6DD80C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CBD5D8FA-3879-4410-ABA1-BDE2E1F33F40}">
      <dgm:prSet/>
      <dgm:spPr/>
      <dgm:t>
        <a:bodyPr/>
        <a:lstStyle/>
        <a:p>
          <a:pPr latinLnBrk="1"/>
          <a:r>
            <a:rPr lang="en-US" altLang="ko-KR" b="1" smtClean="0"/>
            <a:t>2003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7F12D2FC-F361-43E7-A2EC-EC11850BF3CD}" type="parTrans" cxnId="{CFB0B133-AD6E-40EC-A38C-8BD514AD32BE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AC93C7A3-AB56-43E5-B766-8CD90D61B6E9}" type="sibTrans" cxnId="{CFB0B133-AD6E-40EC-A38C-8BD514AD32BE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E52FF6DE-C4E4-403D-BD78-B966FD97A482}">
      <dgm:prSet/>
      <dgm:spPr/>
      <dgm:t>
        <a:bodyPr/>
        <a:lstStyle/>
        <a:p>
          <a:pPr latinLnBrk="1"/>
          <a:r>
            <a:rPr lang="en-US" altLang="ko-KR" b="1" dirty="0" smtClean="0"/>
            <a:t>FAG(KBC) </a:t>
          </a:r>
          <a:r>
            <a:rPr lang="ko-KR" altLang="en-US" b="1" dirty="0" smtClean="0"/>
            <a:t>베어링 강구 납품</a:t>
          </a:r>
          <a:r>
            <a:rPr lang="en-US" altLang="ko-KR" b="1" dirty="0" smtClean="0"/>
            <a:t>(</a:t>
          </a:r>
          <a:r>
            <a:rPr lang="ko-KR" altLang="en-US" b="1" dirty="0" smtClean="0"/>
            <a:t>현</a:t>
          </a:r>
          <a:r>
            <a:rPr lang="en-US" altLang="ko-KR" b="1" dirty="0" smtClean="0"/>
            <a:t>,</a:t>
          </a:r>
          <a:r>
            <a:rPr lang="ko-KR" altLang="en-US" b="1" dirty="0" err="1" smtClean="0"/>
            <a:t>셰플러코리아</a:t>
          </a:r>
          <a:r>
            <a:rPr lang="en-US" altLang="ko-KR" b="1" dirty="0" smtClean="0"/>
            <a:t>)</a:t>
          </a:r>
          <a:endParaRPr lang="ko-KR" altLang="en-US" b="1" dirty="0"/>
        </a:p>
      </dgm:t>
    </dgm:pt>
    <dgm:pt modelId="{E402299E-9FD5-4146-A604-44406EBD7DC9}" type="parTrans" cxnId="{824075CE-74D6-4ABB-9C38-AC9C58FAFD51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E8C82172-4E2F-46AA-9811-16B189895772}" type="sibTrans" cxnId="{824075CE-74D6-4ABB-9C38-AC9C58FAFD51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DBF7ECAC-9557-4E16-B423-5336B6EC9330}">
      <dgm:prSet/>
      <dgm:spPr/>
      <dgm:t>
        <a:bodyPr/>
        <a:lstStyle/>
        <a:p>
          <a:pPr latinLnBrk="1"/>
          <a:r>
            <a:rPr lang="en-US" altLang="ko-KR" b="1" smtClean="0"/>
            <a:t>1984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4F7E6DB6-0F80-4339-9EB1-AFC9BB51678B}" type="parTrans" cxnId="{9AF03E83-F230-4169-ACE9-F0BE8CBF9303}">
      <dgm:prSet/>
      <dgm:spPr/>
      <dgm:t>
        <a:bodyPr/>
        <a:lstStyle/>
        <a:p>
          <a:pPr latinLnBrk="1"/>
          <a:endParaRPr lang="ko-KR" altLang="en-US"/>
        </a:p>
      </dgm:t>
    </dgm:pt>
    <dgm:pt modelId="{4E4E0D15-0355-45CA-8060-3E41204E3150}" type="sibTrans" cxnId="{9AF03E83-F230-4169-ACE9-F0BE8CBF9303}">
      <dgm:prSet/>
      <dgm:spPr/>
      <dgm:t>
        <a:bodyPr/>
        <a:lstStyle/>
        <a:p>
          <a:pPr latinLnBrk="1"/>
          <a:endParaRPr lang="ko-KR" altLang="en-US"/>
        </a:p>
      </dgm:t>
    </dgm:pt>
    <dgm:pt modelId="{701955EC-802F-4FAE-B4CE-1B1592D70EAE}">
      <dgm:prSet/>
      <dgm:spPr/>
      <dgm:t>
        <a:bodyPr/>
        <a:lstStyle/>
        <a:p>
          <a:pPr latinLnBrk="1"/>
          <a:r>
            <a:rPr lang="ko-KR" altLang="en-US" b="1" smtClean="0"/>
            <a:t>경기도부천시 → 경기도 화성시 이전 </a:t>
          </a:r>
          <a:endParaRPr lang="ko-KR" altLang="en-US" b="1" dirty="0"/>
        </a:p>
      </dgm:t>
    </dgm:pt>
    <dgm:pt modelId="{5B0E35B7-169C-4A3A-AD63-1A4569EF7E15}" type="parTrans" cxnId="{F0ADE923-7650-4B94-BB1B-7F74F9C69153}">
      <dgm:prSet/>
      <dgm:spPr/>
      <dgm:t>
        <a:bodyPr/>
        <a:lstStyle/>
        <a:p>
          <a:pPr latinLnBrk="1"/>
          <a:endParaRPr lang="ko-KR" altLang="en-US"/>
        </a:p>
      </dgm:t>
    </dgm:pt>
    <dgm:pt modelId="{9BD81C2D-0B61-41BC-B4AF-E61DA3517782}" type="sibTrans" cxnId="{F0ADE923-7650-4B94-BB1B-7F74F9C69153}">
      <dgm:prSet/>
      <dgm:spPr/>
      <dgm:t>
        <a:bodyPr/>
        <a:lstStyle/>
        <a:p>
          <a:pPr latinLnBrk="1"/>
          <a:endParaRPr lang="ko-KR" altLang="en-US"/>
        </a:p>
      </dgm:t>
    </dgm:pt>
    <dgm:pt modelId="{8102F9AB-9724-4751-8F10-FAB1FC4C4A5D}">
      <dgm:prSet/>
      <dgm:spPr/>
      <dgm:t>
        <a:bodyPr/>
        <a:lstStyle/>
        <a:p>
          <a:pPr latinLnBrk="1"/>
          <a:r>
            <a:rPr lang="en-US" altLang="ko-KR" b="1" dirty="0" smtClean="0"/>
            <a:t>1988</a:t>
          </a:r>
          <a:r>
            <a:rPr lang="ko-KR" altLang="en-US" b="1" dirty="0" smtClean="0"/>
            <a:t>년 유망 중소기업 선정</a:t>
          </a:r>
          <a:r>
            <a:rPr lang="en-US" altLang="ko-KR" b="1" dirty="0" smtClean="0"/>
            <a:t>(</a:t>
          </a:r>
          <a:r>
            <a:rPr lang="ko-KR" altLang="en-US" b="1" dirty="0" err="1" smtClean="0"/>
            <a:t>신한은행</a:t>
          </a:r>
          <a:r>
            <a:rPr lang="en-US" altLang="ko-KR" b="1" dirty="0" smtClean="0"/>
            <a:t>)</a:t>
          </a:r>
          <a:r>
            <a:rPr lang="ko-KR" altLang="en-US" b="1" dirty="0" smtClean="0"/>
            <a:t> </a:t>
          </a:r>
          <a:endParaRPr lang="ko-KR" altLang="en-US" b="1" dirty="0"/>
        </a:p>
      </dgm:t>
    </dgm:pt>
    <dgm:pt modelId="{FAC2A774-2065-40BC-BB23-9DA9A27DB9C9}" type="parTrans" cxnId="{525880E4-5D20-448E-9D64-CDF6FC461C60}">
      <dgm:prSet/>
      <dgm:spPr/>
      <dgm:t>
        <a:bodyPr/>
        <a:lstStyle/>
        <a:p>
          <a:pPr latinLnBrk="1"/>
          <a:endParaRPr lang="ko-KR" altLang="en-US"/>
        </a:p>
      </dgm:t>
    </dgm:pt>
    <dgm:pt modelId="{B65702F6-DD85-445C-8D91-A83288943B6B}" type="sibTrans" cxnId="{525880E4-5D20-448E-9D64-CDF6FC461C60}">
      <dgm:prSet/>
      <dgm:spPr/>
      <dgm:t>
        <a:bodyPr/>
        <a:lstStyle/>
        <a:p>
          <a:pPr latinLnBrk="1"/>
          <a:endParaRPr lang="ko-KR" altLang="en-US"/>
        </a:p>
      </dgm:t>
    </dgm:pt>
    <dgm:pt modelId="{B702C1E3-3BE9-4A87-93E4-BF589153ACE2}">
      <dgm:prSet/>
      <dgm:spPr/>
      <dgm:t>
        <a:bodyPr/>
        <a:lstStyle/>
        <a:p>
          <a:pPr latinLnBrk="1"/>
          <a:r>
            <a:rPr lang="en-US" altLang="ko-KR" b="1" dirty="0" smtClean="0"/>
            <a:t>2001</a:t>
          </a:r>
          <a:r>
            <a:rPr lang="ko-KR" altLang="en-US" b="1" dirty="0" smtClean="0"/>
            <a:t>년</a:t>
          </a:r>
          <a:endParaRPr lang="ko-KR" altLang="en-US" b="1" dirty="0"/>
        </a:p>
      </dgm:t>
    </dgm:pt>
    <dgm:pt modelId="{134773D5-F88E-4D4B-98CF-828EA0661C40}" type="parTrans" cxnId="{74912BC2-EA75-4B84-B0B2-19D2C53AF124}">
      <dgm:prSet/>
      <dgm:spPr/>
      <dgm:t>
        <a:bodyPr/>
        <a:lstStyle/>
        <a:p>
          <a:pPr latinLnBrk="1"/>
          <a:endParaRPr lang="ko-KR" altLang="en-US"/>
        </a:p>
      </dgm:t>
    </dgm:pt>
    <dgm:pt modelId="{581B1AF2-9858-4F66-8A36-3006CBB31E63}" type="sibTrans" cxnId="{74912BC2-EA75-4B84-B0B2-19D2C53AF124}">
      <dgm:prSet/>
      <dgm:spPr/>
      <dgm:t>
        <a:bodyPr/>
        <a:lstStyle/>
        <a:p>
          <a:pPr latinLnBrk="1"/>
          <a:endParaRPr lang="ko-KR" altLang="en-US"/>
        </a:p>
      </dgm:t>
    </dgm:pt>
    <dgm:pt modelId="{25552E22-311C-43CF-9FF0-5562C34D4ADC}">
      <dgm:prSet/>
      <dgm:spPr/>
      <dgm:t>
        <a:bodyPr/>
        <a:lstStyle/>
        <a:p>
          <a:pPr latinLnBrk="1"/>
          <a:r>
            <a:rPr lang="en-US" altLang="ko-KR" b="1" dirty="0" smtClean="0"/>
            <a:t>QS-9000 </a:t>
          </a:r>
          <a:r>
            <a:rPr lang="ko-KR" altLang="en-US" b="1" dirty="0" smtClean="0"/>
            <a:t>품질시스템 인증 획득</a:t>
          </a:r>
          <a:endParaRPr lang="ko-KR" altLang="en-US" dirty="0"/>
        </a:p>
      </dgm:t>
    </dgm:pt>
    <dgm:pt modelId="{DA25B451-DFCD-45D4-8D24-E29D8BF741BC}" type="parTrans" cxnId="{00F7C471-3C28-4710-9AAE-041DFB275303}">
      <dgm:prSet/>
      <dgm:spPr/>
      <dgm:t>
        <a:bodyPr/>
        <a:lstStyle/>
        <a:p>
          <a:pPr latinLnBrk="1"/>
          <a:endParaRPr lang="ko-KR" altLang="en-US"/>
        </a:p>
      </dgm:t>
    </dgm:pt>
    <dgm:pt modelId="{5BBCAC26-58A9-4363-85C8-59A71AEC1943}" type="sibTrans" cxnId="{00F7C471-3C28-4710-9AAE-041DFB275303}">
      <dgm:prSet/>
      <dgm:spPr/>
      <dgm:t>
        <a:bodyPr/>
        <a:lstStyle/>
        <a:p>
          <a:pPr latinLnBrk="1"/>
          <a:endParaRPr lang="ko-KR" altLang="en-US"/>
        </a:p>
      </dgm:t>
    </dgm:pt>
    <dgm:pt modelId="{2F2A5FF8-28B6-4EA8-85A7-DC3210EF16CC}">
      <dgm:prSet/>
      <dgm:spPr/>
      <dgm:t>
        <a:bodyPr/>
        <a:lstStyle/>
        <a:p>
          <a:pPr latinLnBrk="1"/>
          <a:r>
            <a:rPr lang="en-US" altLang="ko-KR" b="1" dirty="0" smtClean="0"/>
            <a:t>2004</a:t>
          </a:r>
          <a:r>
            <a:rPr lang="ko-KR" altLang="en-US" b="1" dirty="0" smtClean="0"/>
            <a:t>년</a:t>
          </a:r>
          <a:endParaRPr lang="ko-KR" altLang="en-US" b="1" dirty="0"/>
        </a:p>
      </dgm:t>
    </dgm:pt>
    <dgm:pt modelId="{A6877366-44B5-4FAA-9F3B-87DB4ED7F72D}" type="parTrans" cxnId="{9A77690A-5892-4C05-A2EF-3749EE5B3C3B}">
      <dgm:prSet/>
      <dgm:spPr/>
      <dgm:t>
        <a:bodyPr/>
        <a:lstStyle/>
        <a:p>
          <a:pPr latinLnBrk="1"/>
          <a:endParaRPr lang="ko-KR" altLang="en-US"/>
        </a:p>
      </dgm:t>
    </dgm:pt>
    <dgm:pt modelId="{64B5D436-63E4-48D1-8197-9E61BF977C27}" type="sibTrans" cxnId="{9A77690A-5892-4C05-A2EF-3749EE5B3C3B}">
      <dgm:prSet/>
      <dgm:spPr/>
      <dgm:t>
        <a:bodyPr/>
        <a:lstStyle/>
        <a:p>
          <a:pPr latinLnBrk="1"/>
          <a:endParaRPr lang="ko-KR" altLang="en-US"/>
        </a:p>
      </dgm:t>
    </dgm:pt>
    <dgm:pt modelId="{6A3C570B-38CA-4356-AE63-16E006162286}">
      <dgm:prSet/>
      <dgm:spPr/>
      <dgm:t>
        <a:bodyPr/>
        <a:lstStyle/>
        <a:p>
          <a:pPr latinLnBrk="1"/>
          <a:r>
            <a:rPr lang="ko-KR" altLang="en-US" b="1" dirty="0" smtClean="0"/>
            <a:t>태양금속 강구사업 부분 인수</a:t>
          </a:r>
        </a:p>
      </dgm:t>
    </dgm:pt>
    <dgm:pt modelId="{36F451A7-B41B-4325-BC3F-C1C76548F0AE}" type="parTrans" cxnId="{C36111EE-04C5-47C2-8416-944D4086599E}">
      <dgm:prSet/>
      <dgm:spPr/>
      <dgm:t>
        <a:bodyPr/>
        <a:lstStyle/>
        <a:p>
          <a:pPr latinLnBrk="1"/>
          <a:endParaRPr lang="ko-KR" altLang="en-US"/>
        </a:p>
      </dgm:t>
    </dgm:pt>
    <dgm:pt modelId="{7B534071-C17B-4BC1-BC2C-F315001F0287}" type="sibTrans" cxnId="{C36111EE-04C5-47C2-8416-944D4086599E}">
      <dgm:prSet/>
      <dgm:spPr/>
      <dgm:t>
        <a:bodyPr/>
        <a:lstStyle/>
        <a:p>
          <a:pPr latinLnBrk="1"/>
          <a:endParaRPr lang="ko-KR" altLang="en-US"/>
        </a:p>
      </dgm:t>
    </dgm:pt>
    <dgm:pt modelId="{CE1EABC6-476D-4D44-B75C-E1D24B4E4DB2}">
      <dgm:prSet/>
      <dgm:spPr/>
      <dgm:t>
        <a:bodyPr/>
        <a:lstStyle/>
        <a:p>
          <a:pPr latinLnBrk="1"/>
          <a:r>
            <a:rPr lang="en-US" altLang="ko-KR" b="1" dirty="0" smtClean="0"/>
            <a:t>TS 16949</a:t>
          </a:r>
          <a:r>
            <a:rPr lang="ko-KR" altLang="en-US" b="1" dirty="0" smtClean="0"/>
            <a:t>인증 획득</a:t>
          </a:r>
        </a:p>
      </dgm:t>
    </dgm:pt>
    <dgm:pt modelId="{5EF591C8-316E-446B-A87A-33551776B866}" type="parTrans" cxnId="{7BCD87EA-29D8-4E70-B234-46D1F4699CFE}">
      <dgm:prSet/>
      <dgm:spPr/>
      <dgm:t>
        <a:bodyPr/>
        <a:lstStyle/>
        <a:p>
          <a:pPr latinLnBrk="1"/>
          <a:endParaRPr lang="ko-KR" altLang="en-US"/>
        </a:p>
      </dgm:t>
    </dgm:pt>
    <dgm:pt modelId="{89ECFD0B-557B-4983-BE04-64E465F30D62}" type="sibTrans" cxnId="{7BCD87EA-29D8-4E70-B234-46D1F4699CFE}">
      <dgm:prSet/>
      <dgm:spPr/>
      <dgm:t>
        <a:bodyPr/>
        <a:lstStyle/>
        <a:p>
          <a:pPr latinLnBrk="1"/>
          <a:endParaRPr lang="ko-KR" altLang="en-US"/>
        </a:p>
      </dgm:t>
    </dgm:pt>
    <dgm:pt modelId="{FBC2830F-3F97-4662-8F4B-C66A64F56160}">
      <dgm:prSet/>
      <dgm:spPr/>
      <dgm:t>
        <a:bodyPr/>
        <a:lstStyle/>
        <a:p>
          <a:pPr latinLnBrk="1"/>
          <a:r>
            <a:rPr lang="ko-KR" altLang="en-US" b="1" dirty="0" smtClean="0"/>
            <a:t>중국 청도 강구공장 설립</a:t>
          </a:r>
        </a:p>
      </dgm:t>
    </dgm:pt>
    <dgm:pt modelId="{A10C4AC4-3A37-45FA-9FC8-5264DF4F5E5F}" type="parTrans" cxnId="{552557A5-246E-4DD8-B469-12F2A9AA9ABA}">
      <dgm:prSet/>
      <dgm:spPr/>
      <dgm:t>
        <a:bodyPr/>
        <a:lstStyle/>
        <a:p>
          <a:pPr latinLnBrk="1"/>
          <a:endParaRPr lang="ko-KR" altLang="en-US"/>
        </a:p>
      </dgm:t>
    </dgm:pt>
    <dgm:pt modelId="{211F49C2-B900-42C5-AF13-9FD9D3CE6311}" type="sibTrans" cxnId="{552557A5-246E-4DD8-B469-12F2A9AA9ABA}">
      <dgm:prSet/>
      <dgm:spPr/>
      <dgm:t>
        <a:bodyPr/>
        <a:lstStyle/>
        <a:p>
          <a:pPr latinLnBrk="1"/>
          <a:endParaRPr lang="ko-KR" altLang="en-US"/>
        </a:p>
      </dgm:t>
    </dgm:pt>
    <dgm:pt modelId="{508B0A1C-D126-4C61-8E11-61789955D067}" type="pres">
      <dgm:prSet presAssocID="{B56C3AB7-3D2E-46DA-9417-D9B0EBBCA41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7320D0-8A24-477A-B42D-78C5DCAB84C3}" type="pres">
      <dgm:prSet presAssocID="{F9F973F0-9207-416A-9788-BFE2B9C2EE57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D117E46A-AB8D-4468-9F76-EC78B0EE423D}" type="pres">
      <dgm:prSet presAssocID="{F9F973F0-9207-416A-9788-BFE2B9C2EE57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922C6283-A485-4C49-818E-011F77D1AB25}" type="pres">
      <dgm:prSet presAssocID="{F9F973F0-9207-416A-9788-BFE2B9C2EE57}" presName="parentText" presStyleLbl="node1" presStyleIdx="0" presStyleCnt="6" custScaleX="100000" custLinFactNeighborX="8229" custLinFactNeighborY="709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8B9D87-1692-410A-878C-FDA0458853A6}" type="pres">
      <dgm:prSet presAssocID="{F9F973F0-9207-416A-9788-BFE2B9C2EE57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9E660B55-DA5A-4BF0-BA63-B68061FC61C7}" type="pres">
      <dgm:prSet presAssocID="{F9F973F0-9207-416A-9788-BFE2B9C2EE57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8D16E9-2CDD-4638-A18A-066375099AEB}" type="pres">
      <dgm:prSet presAssocID="{BDE7F421-DBAC-45B3-B0D3-5A7DABE05852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DEFDDA73-07C6-4A00-90CD-2C995CF0FE13}" type="pres">
      <dgm:prSet presAssocID="{DBF7ECAC-9557-4E16-B423-5336B6EC9330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3C4740A3-185E-4134-89B3-AD7716FB4C1C}" type="pres">
      <dgm:prSet presAssocID="{DBF7ECAC-9557-4E16-B423-5336B6EC9330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E8100E74-6DB8-485A-8EB9-784DC39E26D9}" type="pres">
      <dgm:prSet presAssocID="{DBF7ECAC-9557-4E16-B423-5336B6EC933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B2B19D-0DC5-4284-8A3E-71FCFADEA140}" type="pres">
      <dgm:prSet presAssocID="{DBF7ECAC-9557-4E16-B423-5336B6EC9330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F4F65CEF-076E-4367-A2D2-5266D593B582}" type="pres">
      <dgm:prSet presAssocID="{DBF7ECAC-9557-4E16-B423-5336B6EC9330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598D6CE-A82F-47A2-93A5-F72BA83A8970}" type="pres">
      <dgm:prSet presAssocID="{4E4E0D15-0355-45CA-8060-3E41204E3150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91561B94-A62B-485A-94FD-A00B948A6ECE}" type="pres">
      <dgm:prSet presAssocID="{A20D4B14-DDA8-40E3-83F5-A4577879B330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1C10A57E-37F3-43EA-B386-4C6612038893}" type="pres">
      <dgm:prSet presAssocID="{A20D4B14-DDA8-40E3-83F5-A4577879B330}" presName="parentLeftMargin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7EDDB967-982F-4DA0-B730-506287455D03}" type="pres">
      <dgm:prSet presAssocID="{A20D4B14-DDA8-40E3-83F5-A4577879B33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DF2CB96-7247-4009-9A7A-24C06BC0EACC}" type="pres">
      <dgm:prSet presAssocID="{A20D4B14-DDA8-40E3-83F5-A4577879B330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0ECBDAD2-1F5B-4C52-B835-2F85D290008D}" type="pres">
      <dgm:prSet presAssocID="{A20D4B14-DDA8-40E3-83F5-A4577879B330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E6615B9-EF9A-43F1-BDB1-F347083E96C9}" type="pres">
      <dgm:prSet presAssocID="{FC870C63-D57A-41B7-A348-041B02C4F2B4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C1E7FC6D-3C21-44AB-B3CA-0B8C5C311B18}" type="pres">
      <dgm:prSet presAssocID="{B702C1E3-3BE9-4A87-93E4-BF589153ACE2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9752433A-4BB2-4677-B504-C9A863A315CC}" type="pres">
      <dgm:prSet presAssocID="{B702C1E3-3BE9-4A87-93E4-BF589153ACE2}" presName="parentLeftMargin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76C48367-521C-4FD1-9D29-2EC302CB05E2}" type="pres">
      <dgm:prSet presAssocID="{B702C1E3-3BE9-4A87-93E4-BF589153ACE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621663-641C-4A65-8765-027999D24D73}" type="pres">
      <dgm:prSet presAssocID="{B702C1E3-3BE9-4A87-93E4-BF589153ACE2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CC1FDCA8-FA4D-4396-829F-751ED95DB85D}" type="pres">
      <dgm:prSet presAssocID="{B702C1E3-3BE9-4A87-93E4-BF589153ACE2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CD3B2F4-2DB1-4E59-9EE5-8FF91B82D0A6}" type="pres">
      <dgm:prSet presAssocID="{581B1AF2-9858-4F66-8A36-3006CBB31E63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ECE1F7EE-4BAE-443D-ACA0-3095BA229064}" type="pres">
      <dgm:prSet presAssocID="{CBD5D8FA-3879-4410-ABA1-BDE2E1F33F40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D149B314-1254-49AD-B1D5-BAA3B710A50F}" type="pres">
      <dgm:prSet presAssocID="{CBD5D8FA-3879-4410-ABA1-BDE2E1F33F40}" presName="parentLeftMargin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E4EEBBD1-1F15-4EE4-8A33-C17E48142DEE}" type="pres">
      <dgm:prSet presAssocID="{CBD5D8FA-3879-4410-ABA1-BDE2E1F33F4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902334D-4961-4281-B262-77090AC2012F}" type="pres">
      <dgm:prSet presAssocID="{CBD5D8FA-3879-4410-ABA1-BDE2E1F33F40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6A812E1E-E86D-4E2E-A82E-A07AA30B6C0C}" type="pres">
      <dgm:prSet presAssocID="{CBD5D8FA-3879-4410-ABA1-BDE2E1F33F40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CF5687-754A-42C5-AC31-82CD27C650B8}" type="pres">
      <dgm:prSet presAssocID="{AC93C7A3-AB56-43E5-B766-8CD90D61B6E9}" presName="spaceBetweenRectangles" presStyleCnt="0"/>
      <dgm:spPr/>
    </dgm:pt>
    <dgm:pt modelId="{AC484F6B-E612-4E00-9ABD-5889A833F33B}" type="pres">
      <dgm:prSet presAssocID="{2F2A5FF8-28B6-4EA8-85A7-DC3210EF16CC}" presName="parentLin" presStyleCnt="0"/>
      <dgm:spPr/>
    </dgm:pt>
    <dgm:pt modelId="{BE9EC877-75E0-41C3-BE8C-F66732801198}" type="pres">
      <dgm:prSet presAssocID="{2F2A5FF8-28B6-4EA8-85A7-DC3210EF16CC}" presName="parentLeftMargin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A9179E3C-9F5D-402D-BC66-E72432D2F2D0}" type="pres">
      <dgm:prSet presAssocID="{2F2A5FF8-28B6-4EA8-85A7-DC3210EF16C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AB596FE-DB84-4F99-8BAA-5C345D24BA27}" type="pres">
      <dgm:prSet presAssocID="{2F2A5FF8-28B6-4EA8-85A7-DC3210EF16CC}" presName="negativeSpace" presStyleCnt="0"/>
      <dgm:spPr/>
    </dgm:pt>
    <dgm:pt modelId="{05A6DE6D-A8E4-4880-BCA0-521F557574F8}" type="pres">
      <dgm:prSet presAssocID="{2F2A5FF8-28B6-4EA8-85A7-DC3210EF16CC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9963EDE-CB85-4036-9FD9-CE61D5BFEB99}" type="presOf" srcId="{701955EC-802F-4FAE-B4CE-1B1592D70EAE}" destId="{F4F65CEF-076E-4367-A2D2-5266D593B582}" srcOrd="0" destOrd="0" presId="urn:microsoft.com/office/officeart/2005/8/layout/list1"/>
    <dgm:cxn modelId="{00F7C471-3C28-4710-9AAE-041DFB275303}" srcId="{B702C1E3-3BE9-4A87-93E4-BF589153ACE2}" destId="{25552E22-311C-43CF-9FF0-5562C34D4ADC}" srcOrd="0" destOrd="0" parTransId="{DA25B451-DFCD-45D4-8D24-E29D8BF741BC}" sibTransId="{5BBCAC26-58A9-4363-85C8-59A71AEC1943}"/>
    <dgm:cxn modelId="{F80F96CA-8B47-4FFA-8097-D97DE410E67C}" type="presOf" srcId="{2F2A5FF8-28B6-4EA8-85A7-DC3210EF16CC}" destId="{BE9EC877-75E0-41C3-BE8C-F66732801198}" srcOrd="0" destOrd="0" presId="urn:microsoft.com/office/officeart/2005/8/layout/list1"/>
    <dgm:cxn modelId="{712B7EF2-B92D-457A-9D8C-0D7C00AF9610}" type="presOf" srcId="{CE1EABC6-476D-4D44-B75C-E1D24B4E4DB2}" destId="{05A6DE6D-A8E4-4880-BCA0-521F557574F8}" srcOrd="0" destOrd="1" presId="urn:microsoft.com/office/officeart/2005/8/layout/list1"/>
    <dgm:cxn modelId="{FB4E1C01-E3FE-4C31-9306-96FA92D73151}" type="presOf" srcId="{B702C1E3-3BE9-4A87-93E4-BF589153ACE2}" destId="{76C48367-521C-4FD1-9D29-2EC302CB05E2}" srcOrd="1" destOrd="0" presId="urn:microsoft.com/office/officeart/2005/8/layout/list1"/>
    <dgm:cxn modelId="{5A4DBB1F-F387-403F-8BAC-1B77F8AE3113}" type="presOf" srcId="{CBD5D8FA-3879-4410-ABA1-BDE2E1F33F40}" destId="{E4EEBBD1-1F15-4EE4-8A33-C17E48142DEE}" srcOrd="1" destOrd="0" presId="urn:microsoft.com/office/officeart/2005/8/layout/list1"/>
    <dgm:cxn modelId="{86CD8011-968F-4155-A040-66398D6C59EC}" type="presOf" srcId="{CBD5D8FA-3879-4410-ABA1-BDE2E1F33F40}" destId="{D149B314-1254-49AD-B1D5-BAA3B710A50F}" srcOrd="0" destOrd="0" presId="urn:microsoft.com/office/officeart/2005/8/layout/list1"/>
    <dgm:cxn modelId="{322BA3B6-E38A-4895-B543-64477C5812C9}" srcId="{B56C3AB7-3D2E-46DA-9417-D9B0EBBCA416}" destId="{F9F973F0-9207-416A-9788-BFE2B9C2EE57}" srcOrd="0" destOrd="0" parTransId="{95DBD66E-8280-484C-AD44-F26037585308}" sibTransId="{BDE7F421-DBAC-45B3-B0D3-5A7DABE05852}"/>
    <dgm:cxn modelId="{C36111EE-04C5-47C2-8416-944D4086599E}" srcId="{2F2A5FF8-28B6-4EA8-85A7-DC3210EF16CC}" destId="{6A3C570B-38CA-4356-AE63-16E006162286}" srcOrd="0" destOrd="0" parTransId="{36F451A7-B41B-4325-BC3F-C1C76548F0AE}" sibTransId="{7B534071-C17B-4BC1-BC2C-F315001F0287}"/>
    <dgm:cxn modelId="{4B67255E-8976-4A0D-B61D-1B579174BB30}" type="presOf" srcId="{F9F973F0-9207-416A-9788-BFE2B9C2EE57}" destId="{922C6283-A485-4C49-818E-011F77D1AB25}" srcOrd="1" destOrd="0" presId="urn:microsoft.com/office/officeart/2005/8/layout/list1"/>
    <dgm:cxn modelId="{00572E04-3B00-4B00-9D0F-F41FC89B4005}" type="presOf" srcId="{A20D4B14-DDA8-40E3-83F5-A4577879B330}" destId="{1C10A57E-37F3-43EA-B386-4C6612038893}" srcOrd="0" destOrd="0" presId="urn:microsoft.com/office/officeart/2005/8/layout/list1"/>
    <dgm:cxn modelId="{7BCD87EA-29D8-4E70-B234-46D1F4699CFE}" srcId="{2F2A5FF8-28B6-4EA8-85A7-DC3210EF16CC}" destId="{CE1EABC6-476D-4D44-B75C-E1D24B4E4DB2}" srcOrd="1" destOrd="0" parTransId="{5EF591C8-316E-446B-A87A-33551776B866}" sibTransId="{89ECFD0B-557B-4983-BE04-64E465F30D62}"/>
    <dgm:cxn modelId="{824075CE-74D6-4ABB-9C38-AC9C58FAFD51}" srcId="{CBD5D8FA-3879-4410-ABA1-BDE2E1F33F40}" destId="{E52FF6DE-C4E4-403D-BD78-B966FD97A482}" srcOrd="0" destOrd="0" parTransId="{E402299E-9FD5-4146-A604-44406EBD7DC9}" sibTransId="{E8C82172-4E2F-46AA-9811-16B189895772}"/>
    <dgm:cxn modelId="{7250F7B6-7B34-4D88-BA33-555389F5FFE1}" type="presOf" srcId="{B702C1E3-3BE9-4A87-93E4-BF589153ACE2}" destId="{9752433A-4BB2-4677-B504-C9A863A315CC}" srcOrd="0" destOrd="0" presId="urn:microsoft.com/office/officeart/2005/8/layout/list1"/>
    <dgm:cxn modelId="{4F846791-8FC4-4165-855B-2DAAF2937750}" type="presOf" srcId="{F9F973F0-9207-416A-9788-BFE2B9C2EE57}" destId="{D117E46A-AB8D-4468-9F76-EC78B0EE423D}" srcOrd="0" destOrd="0" presId="urn:microsoft.com/office/officeart/2005/8/layout/list1"/>
    <dgm:cxn modelId="{0AAFFEA7-BF9F-4285-B4D2-0E745768FE4E}" type="presOf" srcId="{2F2A5FF8-28B6-4EA8-85A7-DC3210EF16CC}" destId="{A9179E3C-9F5D-402D-BC66-E72432D2F2D0}" srcOrd="1" destOrd="0" presId="urn:microsoft.com/office/officeart/2005/8/layout/list1"/>
    <dgm:cxn modelId="{40D22969-758E-4F5A-8935-4EE837F927A4}" type="presOf" srcId="{8102F9AB-9724-4751-8F10-FAB1FC4C4A5D}" destId="{F4F65CEF-076E-4367-A2D2-5266D593B582}" srcOrd="0" destOrd="1" presId="urn:microsoft.com/office/officeart/2005/8/layout/list1"/>
    <dgm:cxn modelId="{9A77690A-5892-4C05-A2EF-3749EE5B3C3B}" srcId="{B56C3AB7-3D2E-46DA-9417-D9B0EBBCA416}" destId="{2F2A5FF8-28B6-4EA8-85A7-DC3210EF16CC}" srcOrd="5" destOrd="0" parTransId="{A6877366-44B5-4FAA-9F3B-87DB4ED7F72D}" sibTransId="{64B5D436-63E4-48D1-8197-9E61BF977C27}"/>
    <dgm:cxn modelId="{6C46F131-B3B6-4CD1-B306-85C14CE52D0C}" type="presOf" srcId="{4B625AF2-76DE-4AD1-81C2-0F5C95521194}" destId="{0ECBDAD2-1F5B-4C52-B835-2F85D290008D}" srcOrd="0" destOrd="0" presId="urn:microsoft.com/office/officeart/2005/8/layout/list1"/>
    <dgm:cxn modelId="{D8FA2FBC-1B0C-4E0C-AD16-8DE92A6DD80C}" srcId="{A20D4B14-DDA8-40E3-83F5-A4577879B330}" destId="{528BA88B-01D4-4C4C-AD3E-14A5A4C9B5BF}" srcOrd="1" destOrd="0" parTransId="{5FD41CBB-CB20-4416-97D0-CA3AB79F21B1}" sibTransId="{FB4997A2-F723-485D-ACB9-0B3AAAEFF1DA}"/>
    <dgm:cxn modelId="{6A36DCFA-42F7-478D-A6E6-4BB16D7FFC2E}" type="presOf" srcId="{FBC2830F-3F97-4662-8F4B-C66A64F56160}" destId="{05A6DE6D-A8E4-4880-BCA0-521F557574F8}" srcOrd="0" destOrd="2" presId="urn:microsoft.com/office/officeart/2005/8/layout/list1"/>
    <dgm:cxn modelId="{9AF03E83-F230-4169-ACE9-F0BE8CBF9303}" srcId="{B56C3AB7-3D2E-46DA-9417-D9B0EBBCA416}" destId="{DBF7ECAC-9557-4E16-B423-5336B6EC9330}" srcOrd="1" destOrd="0" parTransId="{4F7E6DB6-0F80-4339-9EB1-AFC9BB51678B}" sibTransId="{4E4E0D15-0355-45CA-8060-3E41204E3150}"/>
    <dgm:cxn modelId="{5E307D33-92F6-4063-882A-904B8B2B184F}" srcId="{F9F973F0-9207-416A-9788-BFE2B9C2EE57}" destId="{7E1114F2-0CE3-4638-AEBB-70777A08160E}" srcOrd="0" destOrd="0" parTransId="{6D8CBCF3-93C8-4648-BB76-FAE0121CA37D}" sibTransId="{EEFE3D37-3D69-4440-84B8-09D5B993E271}"/>
    <dgm:cxn modelId="{F0ADE923-7650-4B94-BB1B-7F74F9C69153}" srcId="{DBF7ECAC-9557-4E16-B423-5336B6EC9330}" destId="{701955EC-802F-4FAE-B4CE-1B1592D70EAE}" srcOrd="0" destOrd="0" parTransId="{5B0E35B7-169C-4A3A-AD63-1A4569EF7E15}" sibTransId="{9BD81C2D-0B61-41BC-B4AF-E61DA3517782}"/>
    <dgm:cxn modelId="{8345A882-4C25-4B83-A2CD-22E866CCC397}" type="presOf" srcId="{25552E22-311C-43CF-9FF0-5562C34D4ADC}" destId="{CC1FDCA8-FA4D-4396-829F-751ED95DB85D}" srcOrd="0" destOrd="0" presId="urn:microsoft.com/office/officeart/2005/8/layout/list1"/>
    <dgm:cxn modelId="{B50BC6DF-572A-4799-935C-718CF9A9D137}" type="presOf" srcId="{A20D4B14-DDA8-40E3-83F5-A4577879B330}" destId="{7EDDB967-982F-4DA0-B730-506287455D03}" srcOrd="1" destOrd="0" presId="urn:microsoft.com/office/officeart/2005/8/layout/list1"/>
    <dgm:cxn modelId="{CFB0B133-AD6E-40EC-A38C-8BD514AD32BE}" srcId="{B56C3AB7-3D2E-46DA-9417-D9B0EBBCA416}" destId="{CBD5D8FA-3879-4410-ABA1-BDE2E1F33F40}" srcOrd="4" destOrd="0" parTransId="{7F12D2FC-F361-43E7-A2EC-EC11850BF3CD}" sibTransId="{AC93C7A3-AB56-43E5-B766-8CD90D61B6E9}"/>
    <dgm:cxn modelId="{552557A5-246E-4DD8-B469-12F2A9AA9ABA}" srcId="{2F2A5FF8-28B6-4EA8-85A7-DC3210EF16CC}" destId="{FBC2830F-3F97-4662-8F4B-C66A64F56160}" srcOrd="2" destOrd="0" parTransId="{A10C4AC4-3A37-45FA-9FC8-5264DF4F5E5F}" sibTransId="{211F49C2-B900-42C5-AF13-9FD9D3CE6311}"/>
    <dgm:cxn modelId="{663873F9-6554-4EE1-B894-51B970C953C6}" type="presOf" srcId="{7E1114F2-0CE3-4638-AEBB-70777A08160E}" destId="{9E660B55-DA5A-4BF0-BA63-B68061FC61C7}" srcOrd="0" destOrd="0" presId="urn:microsoft.com/office/officeart/2005/8/layout/list1"/>
    <dgm:cxn modelId="{B890035F-7BCB-4F81-97B7-15FB9980A5DF}" type="presOf" srcId="{6A3C570B-38CA-4356-AE63-16E006162286}" destId="{05A6DE6D-A8E4-4880-BCA0-521F557574F8}" srcOrd="0" destOrd="0" presId="urn:microsoft.com/office/officeart/2005/8/layout/list1"/>
    <dgm:cxn modelId="{0740B334-8AE2-4326-8921-65978A5C52C6}" type="presOf" srcId="{DBF7ECAC-9557-4E16-B423-5336B6EC9330}" destId="{E8100E74-6DB8-485A-8EB9-784DC39E26D9}" srcOrd="1" destOrd="0" presId="urn:microsoft.com/office/officeart/2005/8/layout/list1"/>
    <dgm:cxn modelId="{CB34D742-B2C0-424E-BC9E-FF998EC14E15}" srcId="{A20D4B14-DDA8-40E3-83F5-A4577879B330}" destId="{4B625AF2-76DE-4AD1-81C2-0F5C95521194}" srcOrd="0" destOrd="0" parTransId="{9597B048-1FD8-4525-BED6-E7C4801FBEAF}" sibTransId="{17CF086F-B0F7-483B-B688-2D1AE0C23E10}"/>
    <dgm:cxn modelId="{6FF62C20-0D89-49B5-945B-9D7E557357AC}" type="presOf" srcId="{E52FF6DE-C4E4-403D-BD78-B966FD97A482}" destId="{6A812E1E-E86D-4E2E-A82E-A07AA30B6C0C}" srcOrd="0" destOrd="0" presId="urn:microsoft.com/office/officeart/2005/8/layout/list1"/>
    <dgm:cxn modelId="{F603D752-B484-40C9-BD9B-B15C7941BE4A}" type="presOf" srcId="{B56C3AB7-3D2E-46DA-9417-D9B0EBBCA416}" destId="{508B0A1C-D126-4C61-8E11-61789955D067}" srcOrd="0" destOrd="0" presId="urn:microsoft.com/office/officeart/2005/8/layout/list1"/>
    <dgm:cxn modelId="{525880E4-5D20-448E-9D64-CDF6FC461C60}" srcId="{DBF7ECAC-9557-4E16-B423-5336B6EC9330}" destId="{8102F9AB-9724-4751-8F10-FAB1FC4C4A5D}" srcOrd="1" destOrd="0" parTransId="{FAC2A774-2065-40BC-BB23-9DA9A27DB9C9}" sibTransId="{B65702F6-DD85-445C-8D91-A83288943B6B}"/>
    <dgm:cxn modelId="{74912BC2-EA75-4B84-B0B2-19D2C53AF124}" srcId="{B56C3AB7-3D2E-46DA-9417-D9B0EBBCA416}" destId="{B702C1E3-3BE9-4A87-93E4-BF589153ACE2}" srcOrd="3" destOrd="0" parTransId="{134773D5-F88E-4D4B-98CF-828EA0661C40}" sibTransId="{581B1AF2-9858-4F66-8A36-3006CBB31E63}"/>
    <dgm:cxn modelId="{857F9C1A-79DB-44AA-BDD1-7857BEBEECA1}" srcId="{B56C3AB7-3D2E-46DA-9417-D9B0EBBCA416}" destId="{A20D4B14-DDA8-40E3-83F5-A4577879B330}" srcOrd="2" destOrd="0" parTransId="{EE9B1CC1-EF52-44F1-9600-71FEA4EEE20F}" sibTransId="{FC870C63-D57A-41B7-A348-041B02C4F2B4}"/>
    <dgm:cxn modelId="{5E762DF1-EAC5-4DD7-9C5C-FBBCE7AD659F}" type="presOf" srcId="{DBF7ECAC-9557-4E16-B423-5336B6EC9330}" destId="{3C4740A3-185E-4134-89B3-AD7716FB4C1C}" srcOrd="0" destOrd="0" presId="urn:microsoft.com/office/officeart/2005/8/layout/list1"/>
    <dgm:cxn modelId="{5C26312C-4383-4FF8-B994-8B0B64E3E9E6}" type="presOf" srcId="{528BA88B-01D4-4C4C-AD3E-14A5A4C9B5BF}" destId="{0ECBDAD2-1F5B-4C52-B835-2F85D290008D}" srcOrd="0" destOrd="1" presId="urn:microsoft.com/office/officeart/2005/8/layout/list1"/>
    <dgm:cxn modelId="{59FDF228-E995-4381-B8F3-E2295B24CE42}" type="presParOf" srcId="{508B0A1C-D126-4C61-8E11-61789955D067}" destId="{217320D0-8A24-477A-B42D-78C5DCAB84C3}" srcOrd="0" destOrd="0" presId="urn:microsoft.com/office/officeart/2005/8/layout/list1"/>
    <dgm:cxn modelId="{8EE3E913-4DF9-4E76-8355-71456A772518}" type="presParOf" srcId="{217320D0-8A24-477A-B42D-78C5DCAB84C3}" destId="{D117E46A-AB8D-4468-9F76-EC78B0EE423D}" srcOrd="0" destOrd="0" presId="urn:microsoft.com/office/officeart/2005/8/layout/list1"/>
    <dgm:cxn modelId="{E0CEC592-55EE-4835-BDAC-F43540F9F1B1}" type="presParOf" srcId="{217320D0-8A24-477A-B42D-78C5DCAB84C3}" destId="{922C6283-A485-4C49-818E-011F77D1AB25}" srcOrd="1" destOrd="0" presId="urn:microsoft.com/office/officeart/2005/8/layout/list1"/>
    <dgm:cxn modelId="{3ABB75BF-B542-4652-B788-8F5911CD051F}" type="presParOf" srcId="{508B0A1C-D126-4C61-8E11-61789955D067}" destId="{388B9D87-1692-410A-878C-FDA0458853A6}" srcOrd="1" destOrd="0" presId="urn:microsoft.com/office/officeart/2005/8/layout/list1"/>
    <dgm:cxn modelId="{3B699F97-5E9A-43C3-AA9F-E771F988D5A1}" type="presParOf" srcId="{508B0A1C-D126-4C61-8E11-61789955D067}" destId="{9E660B55-DA5A-4BF0-BA63-B68061FC61C7}" srcOrd="2" destOrd="0" presId="urn:microsoft.com/office/officeart/2005/8/layout/list1"/>
    <dgm:cxn modelId="{9E1F8303-8612-4B96-8A13-02A033437BCE}" type="presParOf" srcId="{508B0A1C-D126-4C61-8E11-61789955D067}" destId="{A58D16E9-2CDD-4638-A18A-066375099AEB}" srcOrd="3" destOrd="0" presId="urn:microsoft.com/office/officeart/2005/8/layout/list1"/>
    <dgm:cxn modelId="{8DAA6C8F-F132-4B88-92EB-00C54343D872}" type="presParOf" srcId="{508B0A1C-D126-4C61-8E11-61789955D067}" destId="{DEFDDA73-07C6-4A00-90CD-2C995CF0FE13}" srcOrd="4" destOrd="0" presId="urn:microsoft.com/office/officeart/2005/8/layout/list1"/>
    <dgm:cxn modelId="{427797D9-F942-46CA-A8AD-3B9FB255A622}" type="presParOf" srcId="{DEFDDA73-07C6-4A00-90CD-2C995CF0FE13}" destId="{3C4740A3-185E-4134-89B3-AD7716FB4C1C}" srcOrd="0" destOrd="0" presId="urn:microsoft.com/office/officeart/2005/8/layout/list1"/>
    <dgm:cxn modelId="{371C5481-FE11-485C-8F7E-83D63F7A592C}" type="presParOf" srcId="{DEFDDA73-07C6-4A00-90CD-2C995CF0FE13}" destId="{E8100E74-6DB8-485A-8EB9-784DC39E26D9}" srcOrd="1" destOrd="0" presId="urn:microsoft.com/office/officeart/2005/8/layout/list1"/>
    <dgm:cxn modelId="{B21B303A-DB11-42AB-ADC4-82F17DDDE2EE}" type="presParOf" srcId="{508B0A1C-D126-4C61-8E11-61789955D067}" destId="{00B2B19D-0DC5-4284-8A3E-71FCFADEA140}" srcOrd="5" destOrd="0" presId="urn:microsoft.com/office/officeart/2005/8/layout/list1"/>
    <dgm:cxn modelId="{4724B1EF-1901-4FD9-B8B7-7A5BA3734AA2}" type="presParOf" srcId="{508B0A1C-D126-4C61-8E11-61789955D067}" destId="{F4F65CEF-076E-4367-A2D2-5266D593B582}" srcOrd="6" destOrd="0" presId="urn:microsoft.com/office/officeart/2005/8/layout/list1"/>
    <dgm:cxn modelId="{32B1DFE3-9908-4AAD-8077-21760AB3E0E5}" type="presParOf" srcId="{508B0A1C-D126-4C61-8E11-61789955D067}" destId="{1598D6CE-A82F-47A2-93A5-F72BA83A8970}" srcOrd="7" destOrd="0" presId="urn:microsoft.com/office/officeart/2005/8/layout/list1"/>
    <dgm:cxn modelId="{B106BEFB-370D-4A97-90BE-DBC585E48277}" type="presParOf" srcId="{508B0A1C-D126-4C61-8E11-61789955D067}" destId="{91561B94-A62B-485A-94FD-A00B948A6ECE}" srcOrd="8" destOrd="0" presId="urn:microsoft.com/office/officeart/2005/8/layout/list1"/>
    <dgm:cxn modelId="{CB79A399-B111-4C06-B496-7109F98F2849}" type="presParOf" srcId="{91561B94-A62B-485A-94FD-A00B948A6ECE}" destId="{1C10A57E-37F3-43EA-B386-4C6612038893}" srcOrd="0" destOrd="0" presId="urn:microsoft.com/office/officeart/2005/8/layout/list1"/>
    <dgm:cxn modelId="{E38421DF-D6CC-4F27-A7C9-E410020BF3FF}" type="presParOf" srcId="{91561B94-A62B-485A-94FD-A00B948A6ECE}" destId="{7EDDB967-982F-4DA0-B730-506287455D03}" srcOrd="1" destOrd="0" presId="urn:microsoft.com/office/officeart/2005/8/layout/list1"/>
    <dgm:cxn modelId="{A7CFC35A-E959-4CBD-9323-19762B129B2B}" type="presParOf" srcId="{508B0A1C-D126-4C61-8E11-61789955D067}" destId="{8DF2CB96-7247-4009-9A7A-24C06BC0EACC}" srcOrd="9" destOrd="0" presId="urn:microsoft.com/office/officeart/2005/8/layout/list1"/>
    <dgm:cxn modelId="{B6932319-834A-4AFE-BF6C-3CA069AEF0EE}" type="presParOf" srcId="{508B0A1C-D126-4C61-8E11-61789955D067}" destId="{0ECBDAD2-1F5B-4C52-B835-2F85D290008D}" srcOrd="10" destOrd="0" presId="urn:microsoft.com/office/officeart/2005/8/layout/list1"/>
    <dgm:cxn modelId="{31DD9870-61ED-469D-9B0A-9C47DF9C42F8}" type="presParOf" srcId="{508B0A1C-D126-4C61-8E11-61789955D067}" destId="{7E6615B9-EF9A-43F1-BDB1-F347083E96C9}" srcOrd="11" destOrd="0" presId="urn:microsoft.com/office/officeart/2005/8/layout/list1"/>
    <dgm:cxn modelId="{5BFC0B42-A930-4D76-8AF6-EC60BE196B1B}" type="presParOf" srcId="{508B0A1C-D126-4C61-8E11-61789955D067}" destId="{C1E7FC6D-3C21-44AB-B3CA-0B8C5C311B18}" srcOrd="12" destOrd="0" presId="urn:microsoft.com/office/officeart/2005/8/layout/list1"/>
    <dgm:cxn modelId="{06BB40F2-B392-4002-AB60-02C3D7480167}" type="presParOf" srcId="{C1E7FC6D-3C21-44AB-B3CA-0B8C5C311B18}" destId="{9752433A-4BB2-4677-B504-C9A863A315CC}" srcOrd="0" destOrd="0" presId="urn:microsoft.com/office/officeart/2005/8/layout/list1"/>
    <dgm:cxn modelId="{7CCB3756-8813-4898-B656-0F81BEEECFC1}" type="presParOf" srcId="{C1E7FC6D-3C21-44AB-B3CA-0B8C5C311B18}" destId="{76C48367-521C-4FD1-9D29-2EC302CB05E2}" srcOrd="1" destOrd="0" presId="urn:microsoft.com/office/officeart/2005/8/layout/list1"/>
    <dgm:cxn modelId="{C710135F-2630-4777-AA28-69ABCBFB8925}" type="presParOf" srcId="{508B0A1C-D126-4C61-8E11-61789955D067}" destId="{89621663-641C-4A65-8765-027999D24D73}" srcOrd="13" destOrd="0" presId="urn:microsoft.com/office/officeart/2005/8/layout/list1"/>
    <dgm:cxn modelId="{9F51FDB2-D9CB-4FCE-97BB-787EE74815EE}" type="presParOf" srcId="{508B0A1C-D126-4C61-8E11-61789955D067}" destId="{CC1FDCA8-FA4D-4396-829F-751ED95DB85D}" srcOrd="14" destOrd="0" presId="urn:microsoft.com/office/officeart/2005/8/layout/list1"/>
    <dgm:cxn modelId="{323B58CF-6A0F-4411-8AA4-A53E9E306130}" type="presParOf" srcId="{508B0A1C-D126-4C61-8E11-61789955D067}" destId="{6CD3B2F4-2DB1-4E59-9EE5-8FF91B82D0A6}" srcOrd="15" destOrd="0" presId="urn:microsoft.com/office/officeart/2005/8/layout/list1"/>
    <dgm:cxn modelId="{2779EF24-E279-4CF9-B7C8-5FBB0AE7323D}" type="presParOf" srcId="{508B0A1C-D126-4C61-8E11-61789955D067}" destId="{ECE1F7EE-4BAE-443D-ACA0-3095BA229064}" srcOrd="16" destOrd="0" presId="urn:microsoft.com/office/officeart/2005/8/layout/list1"/>
    <dgm:cxn modelId="{FE42ED36-CA74-431C-A273-18E7E6D6425C}" type="presParOf" srcId="{ECE1F7EE-4BAE-443D-ACA0-3095BA229064}" destId="{D149B314-1254-49AD-B1D5-BAA3B710A50F}" srcOrd="0" destOrd="0" presId="urn:microsoft.com/office/officeart/2005/8/layout/list1"/>
    <dgm:cxn modelId="{4005A480-7D6A-4AFE-B653-8EF0CE7D1248}" type="presParOf" srcId="{ECE1F7EE-4BAE-443D-ACA0-3095BA229064}" destId="{E4EEBBD1-1F15-4EE4-8A33-C17E48142DEE}" srcOrd="1" destOrd="0" presId="urn:microsoft.com/office/officeart/2005/8/layout/list1"/>
    <dgm:cxn modelId="{BAF1C1E2-C78E-41AC-856A-9399FED8BC17}" type="presParOf" srcId="{508B0A1C-D126-4C61-8E11-61789955D067}" destId="{A902334D-4961-4281-B262-77090AC2012F}" srcOrd="17" destOrd="0" presId="urn:microsoft.com/office/officeart/2005/8/layout/list1"/>
    <dgm:cxn modelId="{4FE263B6-370F-43BE-84C8-2A2F4B94E3EC}" type="presParOf" srcId="{508B0A1C-D126-4C61-8E11-61789955D067}" destId="{6A812E1E-E86D-4E2E-A82E-A07AA30B6C0C}" srcOrd="18" destOrd="0" presId="urn:microsoft.com/office/officeart/2005/8/layout/list1"/>
    <dgm:cxn modelId="{EF250BEB-656A-4ED2-A7D1-35308D169835}" type="presParOf" srcId="{508B0A1C-D126-4C61-8E11-61789955D067}" destId="{6ECF5687-754A-42C5-AC31-82CD27C650B8}" srcOrd="19" destOrd="0" presId="urn:microsoft.com/office/officeart/2005/8/layout/list1"/>
    <dgm:cxn modelId="{7DE20E0E-025C-4A7E-A7B9-F7B75F5863A3}" type="presParOf" srcId="{508B0A1C-D126-4C61-8E11-61789955D067}" destId="{AC484F6B-E612-4E00-9ABD-5889A833F33B}" srcOrd="20" destOrd="0" presId="urn:microsoft.com/office/officeart/2005/8/layout/list1"/>
    <dgm:cxn modelId="{6B1B03E5-C73C-4395-803F-FD9BA5D3251B}" type="presParOf" srcId="{AC484F6B-E612-4E00-9ABD-5889A833F33B}" destId="{BE9EC877-75E0-41C3-BE8C-F66732801198}" srcOrd="0" destOrd="0" presId="urn:microsoft.com/office/officeart/2005/8/layout/list1"/>
    <dgm:cxn modelId="{B1839270-A97C-4BBE-8A20-C7E66E92539D}" type="presParOf" srcId="{AC484F6B-E612-4E00-9ABD-5889A833F33B}" destId="{A9179E3C-9F5D-402D-BC66-E72432D2F2D0}" srcOrd="1" destOrd="0" presId="urn:microsoft.com/office/officeart/2005/8/layout/list1"/>
    <dgm:cxn modelId="{0C5073B1-9C0D-4235-AB82-C45E36C95F01}" type="presParOf" srcId="{508B0A1C-D126-4C61-8E11-61789955D067}" destId="{4AB596FE-DB84-4F99-8BAA-5C345D24BA27}" srcOrd="21" destOrd="0" presId="urn:microsoft.com/office/officeart/2005/8/layout/list1"/>
    <dgm:cxn modelId="{0FEF3651-14C2-4F3C-A222-8CE27D9284C9}" type="presParOf" srcId="{508B0A1C-D126-4C61-8E11-61789955D067}" destId="{05A6DE6D-A8E4-4880-BCA0-521F557574F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6C3AB7-3D2E-46DA-9417-D9B0EBBCA416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127E2847-D759-41FF-B995-A7F8B2EE29E8}">
      <dgm:prSet phldrT="[텍스트]"/>
      <dgm:spPr/>
      <dgm:t>
        <a:bodyPr/>
        <a:lstStyle/>
        <a:p>
          <a:pPr latinLnBrk="1"/>
          <a:r>
            <a:rPr lang="en-US" altLang="ko-KR" b="1" smtClean="0"/>
            <a:t>2010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7BD85C11-DD3E-4B3F-BE86-C4207CCBD353}" type="parTrans" cxnId="{B2BB3BF7-5435-476B-B04C-9A206768C967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5E896F97-A6B2-4873-8069-9D5A4C523755}" type="sibTrans" cxnId="{B2BB3BF7-5435-476B-B04C-9A206768C967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6817E999-86B9-4781-9745-9FDCD70D0E71}">
      <dgm:prSet/>
      <dgm:spPr/>
      <dgm:t>
        <a:bodyPr/>
        <a:lstStyle/>
        <a:p>
          <a:pPr latinLnBrk="1"/>
          <a:r>
            <a:rPr lang="ko-KR" altLang="en-US" b="1" dirty="0" smtClean="0"/>
            <a:t> 공장신축이전</a:t>
          </a:r>
          <a:r>
            <a:rPr lang="en-US" altLang="ko-KR" b="1" dirty="0" smtClean="0"/>
            <a:t>(</a:t>
          </a:r>
          <a:r>
            <a:rPr lang="ko-KR" altLang="en-US" b="1" dirty="0" smtClean="0"/>
            <a:t>경기도 </a:t>
          </a:r>
          <a:r>
            <a:rPr lang="ko-KR" altLang="en-US" b="1" dirty="0" err="1" smtClean="0"/>
            <a:t>화성시</a:t>
          </a:r>
          <a:r>
            <a:rPr lang="ko-KR" altLang="en-US" b="1" dirty="0" smtClean="0"/>
            <a:t> → 충북 제천시</a:t>
          </a:r>
          <a:r>
            <a:rPr lang="en-US" altLang="ko-KR" b="1" dirty="0" smtClean="0"/>
            <a:t>)</a:t>
          </a:r>
          <a:endParaRPr lang="ko-KR" altLang="en-US" b="1" dirty="0"/>
        </a:p>
      </dgm:t>
    </dgm:pt>
    <dgm:pt modelId="{23383B8B-C155-444A-80BF-FFBDAA2F747A}" type="parTrans" cxnId="{3224E67B-D5EF-4727-A35D-B2CEA451B907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4C40868F-4C75-4DA8-9030-20F67C7F3C94}" type="sibTrans" cxnId="{3224E67B-D5EF-4727-A35D-B2CEA451B907}">
      <dgm:prSet/>
      <dgm:spPr/>
      <dgm:t>
        <a:bodyPr/>
        <a:lstStyle/>
        <a:p>
          <a:pPr latinLnBrk="1"/>
          <a:endParaRPr lang="ko-KR" altLang="en-US" b="1">
            <a:solidFill>
              <a:schemeClr val="tx1"/>
            </a:solidFill>
          </a:endParaRPr>
        </a:p>
      </dgm:t>
    </dgm:pt>
    <dgm:pt modelId="{7049396C-1CA5-4B09-99EC-3263E655AE8E}">
      <dgm:prSet/>
      <dgm:spPr/>
      <dgm:t>
        <a:bodyPr/>
        <a:lstStyle/>
        <a:p>
          <a:pPr latinLnBrk="1"/>
          <a:r>
            <a:rPr lang="en-US" altLang="ko-KR" b="1" smtClean="0"/>
            <a:t>2006</a:t>
          </a:r>
          <a:r>
            <a:rPr lang="ko-KR" altLang="en-US" b="1" smtClean="0"/>
            <a:t>년</a:t>
          </a:r>
          <a:endParaRPr lang="ko-KR" altLang="en-US" b="1" dirty="0"/>
        </a:p>
      </dgm:t>
    </dgm:pt>
    <dgm:pt modelId="{27294E4F-D559-4A6F-9D68-33FE16E98C0B}" type="parTrans" cxnId="{924CB897-9866-44D1-B31C-4E8A58AD2E48}">
      <dgm:prSet/>
      <dgm:spPr/>
      <dgm:t>
        <a:bodyPr/>
        <a:lstStyle/>
        <a:p>
          <a:pPr latinLnBrk="1"/>
          <a:endParaRPr lang="ko-KR" altLang="en-US"/>
        </a:p>
      </dgm:t>
    </dgm:pt>
    <dgm:pt modelId="{FFBAC3AE-A676-4108-A0A5-D639D845BEF8}" type="sibTrans" cxnId="{924CB897-9866-44D1-B31C-4E8A58AD2E48}">
      <dgm:prSet/>
      <dgm:spPr/>
      <dgm:t>
        <a:bodyPr/>
        <a:lstStyle/>
        <a:p>
          <a:pPr latinLnBrk="1"/>
          <a:endParaRPr lang="ko-KR" altLang="en-US"/>
        </a:p>
      </dgm:t>
    </dgm:pt>
    <dgm:pt modelId="{700D425B-2506-42F4-95C3-F83601F73C12}">
      <dgm:prSet/>
      <dgm:spPr/>
      <dgm:t>
        <a:bodyPr/>
        <a:lstStyle/>
        <a:p>
          <a:pPr latinLnBrk="1"/>
          <a:r>
            <a:rPr lang="ko-KR" altLang="en-US" b="1" dirty="0" smtClean="0"/>
            <a:t> 대표이사 변경</a:t>
          </a:r>
          <a:r>
            <a:rPr lang="en-US" altLang="ko-KR" b="1" dirty="0" smtClean="0"/>
            <a:t>(</a:t>
          </a:r>
          <a:r>
            <a:rPr lang="ko-KR" altLang="en-US" b="1" dirty="0" err="1" smtClean="0"/>
            <a:t>박종달</a:t>
          </a:r>
          <a:r>
            <a:rPr lang="ko-KR" altLang="en-US" b="1" dirty="0" smtClean="0"/>
            <a:t> → 박운규</a:t>
          </a:r>
          <a:r>
            <a:rPr lang="en-US" altLang="ko-KR" b="1" dirty="0" smtClean="0"/>
            <a:t>)</a:t>
          </a:r>
          <a:r>
            <a:rPr lang="ko-KR" altLang="en-US" b="1" dirty="0" smtClean="0"/>
            <a:t> </a:t>
          </a:r>
          <a:endParaRPr lang="ko-KR" altLang="en-US" dirty="0"/>
        </a:p>
      </dgm:t>
    </dgm:pt>
    <dgm:pt modelId="{C660B190-AC8B-4667-82FD-04A99896EA16}" type="parTrans" cxnId="{7B64D1CC-47CD-468D-B230-ED93A4DBF4E5}">
      <dgm:prSet/>
      <dgm:spPr/>
      <dgm:t>
        <a:bodyPr/>
        <a:lstStyle/>
        <a:p>
          <a:pPr latinLnBrk="1"/>
          <a:endParaRPr lang="ko-KR" altLang="en-US"/>
        </a:p>
      </dgm:t>
    </dgm:pt>
    <dgm:pt modelId="{0BD004EA-1894-4318-BBE6-C91042DFB582}" type="sibTrans" cxnId="{7B64D1CC-47CD-468D-B230-ED93A4DBF4E5}">
      <dgm:prSet/>
      <dgm:spPr/>
      <dgm:t>
        <a:bodyPr/>
        <a:lstStyle/>
        <a:p>
          <a:pPr latinLnBrk="1"/>
          <a:endParaRPr lang="ko-KR" altLang="en-US"/>
        </a:p>
      </dgm:t>
    </dgm:pt>
    <dgm:pt modelId="{E490CC42-2FE1-4B06-9911-EF4D1BB1A6CB}">
      <dgm:prSet/>
      <dgm:spPr/>
      <dgm:t>
        <a:bodyPr/>
        <a:lstStyle/>
        <a:p>
          <a:pPr latinLnBrk="1"/>
          <a:r>
            <a:rPr lang="en-US" altLang="ko-KR" b="1" dirty="0" smtClean="0"/>
            <a:t>2013</a:t>
          </a:r>
          <a:r>
            <a:rPr lang="ko-KR" altLang="en-US" b="1" dirty="0" smtClean="0"/>
            <a:t>년</a:t>
          </a:r>
          <a:endParaRPr lang="ko-KR" altLang="en-US" b="1" dirty="0"/>
        </a:p>
      </dgm:t>
    </dgm:pt>
    <dgm:pt modelId="{F7CC11C4-BA04-4C99-BE9E-CA478D9F5BF9}" type="parTrans" cxnId="{562A4B21-7097-4443-A997-12D4A2C2F5FE}">
      <dgm:prSet/>
      <dgm:spPr/>
      <dgm:t>
        <a:bodyPr/>
        <a:lstStyle/>
        <a:p>
          <a:pPr latinLnBrk="1"/>
          <a:endParaRPr lang="ko-KR" altLang="en-US"/>
        </a:p>
      </dgm:t>
    </dgm:pt>
    <dgm:pt modelId="{16448351-7D8D-4D2C-B4AD-11C079FCA7F8}" type="sibTrans" cxnId="{562A4B21-7097-4443-A997-12D4A2C2F5FE}">
      <dgm:prSet/>
      <dgm:spPr/>
      <dgm:t>
        <a:bodyPr/>
        <a:lstStyle/>
        <a:p>
          <a:pPr latinLnBrk="1"/>
          <a:endParaRPr lang="ko-KR" altLang="en-US"/>
        </a:p>
      </dgm:t>
    </dgm:pt>
    <dgm:pt modelId="{8F3E6869-5E38-4F1B-AA94-F067EB19EFAF}">
      <dgm:prSet/>
      <dgm:spPr/>
      <dgm:t>
        <a:bodyPr/>
        <a:lstStyle/>
        <a:p>
          <a:pPr latinLnBrk="1"/>
          <a:r>
            <a:rPr lang="en-US" altLang="ko-KR" b="1" dirty="0" smtClean="0"/>
            <a:t> ISO 14001 </a:t>
          </a:r>
          <a:r>
            <a:rPr lang="ko-KR" altLang="en-US" b="1" dirty="0" smtClean="0"/>
            <a:t>인증 획득</a:t>
          </a:r>
          <a:endParaRPr lang="ko-KR" altLang="en-US" dirty="0"/>
        </a:p>
      </dgm:t>
    </dgm:pt>
    <dgm:pt modelId="{09D6B65C-489C-42C4-A92D-A94DBE3D9F66}" type="parTrans" cxnId="{9E297FCE-E75A-4ADD-88FD-6D5FB884BEB7}">
      <dgm:prSet/>
      <dgm:spPr/>
      <dgm:t>
        <a:bodyPr/>
        <a:lstStyle/>
        <a:p>
          <a:pPr latinLnBrk="1"/>
          <a:endParaRPr lang="ko-KR" altLang="en-US"/>
        </a:p>
      </dgm:t>
    </dgm:pt>
    <dgm:pt modelId="{3B7E7AC9-3725-4503-9660-28BDEF280FCA}" type="sibTrans" cxnId="{9E297FCE-E75A-4ADD-88FD-6D5FB884BEB7}">
      <dgm:prSet/>
      <dgm:spPr/>
      <dgm:t>
        <a:bodyPr/>
        <a:lstStyle/>
        <a:p>
          <a:pPr latinLnBrk="1"/>
          <a:endParaRPr lang="ko-KR" altLang="en-US"/>
        </a:p>
      </dgm:t>
    </dgm:pt>
    <dgm:pt modelId="{94070424-2AED-4943-8B7F-4EDE96FF9F77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en-US" altLang="ko-KR" b="1" dirty="0" smtClean="0">
              <a:latin typeface="+mn-ea"/>
              <a:ea typeface="+mn-ea"/>
            </a:rPr>
            <a:t>2017</a:t>
          </a:r>
          <a:r>
            <a:rPr lang="ko-KR" altLang="en-US" b="1" dirty="0" smtClean="0">
              <a:latin typeface="+mn-ea"/>
              <a:ea typeface="+mn-ea"/>
            </a:rPr>
            <a:t>년</a:t>
          </a:r>
          <a:endParaRPr lang="ko-KR" altLang="en-US" b="1" dirty="0">
            <a:latin typeface="+mn-ea"/>
            <a:ea typeface="+mn-ea"/>
          </a:endParaRPr>
        </a:p>
      </dgm:t>
    </dgm:pt>
    <dgm:pt modelId="{96303D6D-088D-4680-9DAC-A05994F992F8}" type="parTrans" cxnId="{17B3ADEC-67C3-4A36-A604-E5D10DB9E491}">
      <dgm:prSet/>
      <dgm:spPr/>
      <dgm:t>
        <a:bodyPr/>
        <a:lstStyle/>
        <a:p>
          <a:pPr latinLnBrk="1"/>
          <a:endParaRPr lang="ko-KR" altLang="en-US"/>
        </a:p>
      </dgm:t>
    </dgm:pt>
    <dgm:pt modelId="{A058DEFC-271A-4670-8A60-A8FD2666DE54}" type="sibTrans" cxnId="{17B3ADEC-67C3-4A36-A604-E5D10DB9E491}">
      <dgm:prSet/>
      <dgm:spPr/>
      <dgm:t>
        <a:bodyPr/>
        <a:lstStyle/>
        <a:p>
          <a:pPr latinLnBrk="1"/>
          <a:endParaRPr lang="ko-KR" altLang="en-US"/>
        </a:p>
      </dgm:t>
    </dgm:pt>
    <dgm:pt modelId="{2CB4522A-75F0-47C1-B5BD-15BC61553F23}">
      <dgm:prSet/>
      <dgm:spPr/>
      <dgm:t>
        <a:bodyPr/>
        <a:lstStyle/>
        <a:p>
          <a:pPr latinLnBrk="1"/>
          <a:r>
            <a:rPr lang="en-US" altLang="ko-KR" dirty="0" smtClean="0"/>
            <a:t> </a:t>
          </a:r>
          <a:r>
            <a:rPr lang="en-US" altLang="ko-KR" b="1" dirty="0" smtClean="0"/>
            <a:t>SQ</a:t>
          </a:r>
          <a:r>
            <a:rPr lang="ko-KR" altLang="en-US" b="1" dirty="0" smtClean="0"/>
            <a:t>인증 획득</a:t>
          </a:r>
          <a:r>
            <a:rPr lang="en-US" altLang="ko-KR" b="1" dirty="0" smtClean="0"/>
            <a:t>(</a:t>
          </a:r>
          <a:r>
            <a:rPr lang="ko-KR" altLang="en-US" b="1" dirty="0" smtClean="0"/>
            <a:t>하드웨어 단조</a:t>
          </a:r>
          <a:r>
            <a:rPr lang="en-US" altLang="ko-KR" b="1" dirty="0" smtClean="0"/>
            <a:t>, </a:t>
          </a:r>
          <a:r>
            <a:rPr lang="ko-KR" altLang="en-US" b="1" dirty="0" smtClean="0"/>
            <a:t>하드웨어 열처리</a:t>
          </a:r>
          <a:r>
            <a:rPr lang="en-US" altLang="ko-KR" b="1" dirty="0" smtClean="0"/>
            <a:t>)</a:t>
          </a:r>
          <a:endParaRPr lang="ko-KR" altLang="en-US" b="1" dirty="0"/>
        </a:p>
      </dgm:t>
    </dgm:pt>
    <dgm:pt modelId="{C43F72F6-A159-4FF0-8172-BE7101910EFD}" type="parTrans" cxnId="{8DDB7E61-DB8B-4715-8187-4A2FD677E4E5}">
      <dgm:prSet/>
      <dgm:spPr/>
      <dgm:t>
        <a:bodyPr/>
        <a:lstStyle/>
        <a:p>
          <a:pPr latinLnBrk="1"/>
          <a:endParaRPr lang="ko-KR" altLang="en-US"/>
        </a:p>
      </dgm:t>
    </dgm:pt>
    <dgm:pt modelId="{493AC78C-065A-4572-9C99-9FCE212DD931}" type="sibTrans" cxnId="{8DDB7E61-DB8B-4715-8187-4A2FD677E4E5}">
      <dgm:prSet/>
      <dgm:spPr/>
      <dgm:t>
        <a:bodyPr/>
        <a:lstStyle/>
        <a:p>
          <a:pPr latinLnBrk="1"/>
          <a:endParaRPr lang="ko-KR" altLang="en-US"/>
        </a:p>
      </dgm:t>
    </dgm:pt>
    <dgm:pt modelId="{434AF03F-99E6-41AE-9282-1F2A1C9764E7}">
      <dgm:prSet/>
      <dgm:spPr/>
      <dgm:t>
        <a:bodyPr/>
        <a:lstStyle/>
        <a:p>
          <a:pPr latinLnBrk="1"/>
          <a:r>
            <a:rPr lang="en-US" altLang="ko-KR" b="1" dirty="0" smtClean="0"/>
            <a:t> </a:t>
          </a:r>
          <a:r>
            <a:rPr lang="en-US" altLang="ko-KR" b="1" dirty="0" err="1" smtClean="0"/>
            <a:t>Schaeffler</a:t>
          </a:r>
          <a:r>
            <a:rPr lang="en-US" altLang="ko-KR" b="1" dirty="0" smtClean="0"/>
            <a:t> Korea Best Supplier Award </a:t>
          </a:r>
          <a:r>
            <a:rPr lang="ko-KR" altLang="en-US" b="1" dirty="0" smtClean="0"/>
            <a:t>수상</a:t>
          </a:r>
          <a:endParaRPr lang="ko-KR" altLang="en-US" b="1" dirty="0"/>
        </a:p>
      </dgm:t>
    </dgm:pt>
    <dgm:pt modelId="{15D4E9B3-2A85-4D85-BD45-FC2614ADE529}" type="parTrans" cxnId="{7C37D343-27E4-4746-8175-1A177521D0BC}">
      <dgm:prSet/>
      <dgm:spPr/>
      <dgm:t>
        <a:bodyPr/>
        <a:lstStyle/>
        <a:p>
          <a:pPr latinLnBrk="1"/>
          <a:endParaRPr lang="ko-KR" altLang="en-US"/>
        </a:p>
      </dgm:t>
    </dgm:pt>
    <dgm:pt modelId="{DD9FF0B4-E5E7-43BD-8E6C-4CCCCCB0B45F}" type="sibTrans" cxnId="{7C37D343-27E4-4746-8175-1A177521D0BC}">
      <dgm:prSet/>
      <dgm:spPr/>
      <dgm:t>
        <a:bodyPr/>
        <a:lstStyle/>
        <a:p>
          <a:pPr latinLnBrk="1"/>
          <a:endParaRPr lang="ko-KR" altLang="en-US"/>
        </a:p>
      </dgm:t>
    </dgm:pt>
    <dgm:pt modelId="{2F295523-0BB1-49B0-B9A5-253BCBE2CB44}">
      <dgm:prSet/>
      <dgm:spPr/>
      <dgm:t>
        <a:bodyPr/>
        <a:lstStyle/>
        <a:p>
          <a:pPr latinLnBrk="1"/>
          <a:r>
            <a:rPr lang="en-US" altLang="ko-KR" b="1" dirty="0" smtClean="0"/>
            <a:t>2018</a:t>
          </a:r>
          <a:r>
            <a:rPr lang="ko-KR" altLang="en-US" b="1" dirty="0" smtClean="0"/>
            <a:t>년</a:t>
          </a:r>
          <a:endParaRPr lang="ko-KR" altLang="en-US" b="1" dirty="0"/>
        </a:p>
      </dgm:t>
    </dgm:pt>
    <dgm:pt modelId="{28F00097-E290-4780-8D47-7852C22F250C}" type="parTrans" cxnId="{B89025DB-8890-45C4-9295-311EE0BC3E7A}">
      <dgm:prSet/>
      <dgm:spPr/>
      <dgm:t>
        <a:bodyPr/>
        <a:lstStyle/>
        <a:p>
          <a:pPr latinLnBrk="1"/>
          <a:endParaRPr lang="ko-KR" altLang="en-US"/>
        </a:p>
      </dgm:t>
    </dgm:pt>
    <dgm:pt modelId="{33F07DE3-4AA8-4FEE-B3BC-64D6BE426D4C}" type="sibTrans" cxnId="{B89025DB-8890-45C4-9295-311EE0BC3E7A}">
      <dgm:prSet/>
      <dgm:spPr/>
      <dgm:t>
        <a:bodyPr/>
        <a:lstStyle/>
        <a:p>
          <a:pPr latinLnBrk="1"/>
          <a:endParaRPr lang="ko-KR" altLang="en-US"/>
        </a:p>
      </dgm:t>
    </dgm:pt>
    <dgm:pt modelId="{CF46EFDC-6C93-4770-91D3-4C773D434F49}">
      <dgm:prSet/>
      <dgm:spPr/>
      <dgm:t>
        <a:bodyPr/>
        <a:lstStyle/>
        <a:p>
          <a:pPr latinLnBrk="1"/>
          <a:r>
            <a:rPr lang="en-US" altLang="ko-KR" b="1" dirty="0" smtClean="0"/>
            <a:t>IATF 16949</a:t>
          </a:r>
          <a:r>
            <a:rPr lang="ko-KR" altLang="en-US" b="1" dirty="0" smtClean="0"/>
            <a:t>인증 전환</a:t>
          </a:r>
        </a:p>
      </dgm:t>
    </dgm:pt>
    <dgm:pt modelId="{C57BB4DE-DFE9-4908-992E-F90BBF0CEAB3}" type="parTrans" cxnId="{5D49A5FB-ABB2-4A6C-AE16-CBC7B51FE819}">
      <dgm:prSet/>
      <dgm:spPr/>
      <dgm:t>
        <a:bodyPr/>
        <a:lstStyle/>
        <a:p>
          <a:pPr latinLnBrk="1"/>
          <a:endParaRPr lang="ko-KR" altLang="en-US"/>
        </a:p>
      </dgm:t>
    </dgm:pt>
    <dgm:pt modelId="{945FDF26-32EE-47E6-AD41-9240E660764A}" type="sibTrans" cxnId="{5D49A5FB-ABB2-4A6C-AE16-CBC7B51FE819}">
      <dgm:prSet/>
      <dgm:spPr/>
      <dgm:t>
        <a:bodyPr/>
        <a:lstStyle/>
        <a:p>
          <a:pPr latinLnBrk="1"/>
          <a:endParaRPr lang="ko-KR" altLang="en-US"/>
        </a:p>
      </dgm:t>
    </dgm:pt>
    <dgm:pt modelId="{CED7D6FD-1796-4E5F-8436-4807DDDF55A8}">
      <dgm:prSet/>
      <dgm:spPr/>
      <dgm:t>
        <a:bodyPr/>
        <a:lstStyle/>
        <a:p>
          <a:pPr latinLnBrk="1"/>
          <a:r>
            <a:rPr lang="en-US" altLang="ko-KR" b="1" dirty="0" smtClean="0"/>
            <a:t>2019</a:t>
          </a:r>
          <a:r>
            <a:rPr lang="ko-KR" altLang="en-US" b="1" dirty="0" smtClean="0"/>
            <a:t>년</a:t>
          </a:r>
          <a:endParaRPr lang="ko-KR" altLang="en-US" b="1" dirty="0"/>
        </a:p>
      </dgm:t>
    </dgm:pt>
    <dgm:pt modelId="{DABDEF36-19A2-4D31-9895-7F21E9FECE1F}" type="parTrans" cxnId="{0A3ABB37-B7F4-4161-9759-DFBB484899E0}">
      <dgm:prSet/>
      <dgm:spPr/>
      <dgm:t>
        <a:bodyPr/>
        <a:lstStyle/>
        <a:p>
          <a:pPr latinLnBrk="1"/>
          <a:endParaRPr lang="ko-KR" altLang="en-US"/>
        </a:p>
      </dgm:t>
    </dgm:pt>
    <dgm:pt modelId="{9400570B-34D3-4300-B722-02655F00DD00}" type="sibTrans" cxnId="{0A3ABB37-B7F4-4161-9759-DFBB484899E0}">
      <dgm:prSet/>
      <dgm:spPr/>
      <dgm:t>
        <a:bodyPr/>
        <a:lstStyle/>
        <a:p>
          <a:pPr latinLnBrk="1"/>
          <a:endParaRPr lang="ko-KR" altLang="en-US"/>
        </a:p>
      </dgm:t>
    </dgm:pt>
    <dgm:pt modelId="{A735C5E2-232D-4D0C-8A00-DE2E9DD72DDB}">
      <dgm:prSet/>
      <dgm:spPr/>
      <dgm:t>
        <a:bodyPr/>
        <a:lstStyle/>
        <a:p>
          <a:pPr latinLnBrk="1"/>
          <a:r>
            <a:rPr lang="ko-KR" altLang="en-US" b="1" dirty="0" smtClean="0"/>
            <a:t>베트남 </a:t>
          </a:r>
          <a:r>
            <a:rPr lang="ko-KR" altLang="en-US" b="1" dirty="0" err="1" smtClean="0"/>
            <a:t>호치민</a:t>
          </a:r>
          <a:r>
            <a:rPr lang="ko-KR" altLang="en-US" b="1" dirty="0" smtClean="0"/>
            <a:t> 강구공장 설립</a:t>
          </a:r>
          <a:endParaRPr lang="ko-KR" altLang="en-US" b="1" dirty="0"/>
        </a:p>
      </dgm:t>
    </dgm:pt>
    <dgm:pt modelId="{F105967E-25D8-487C-9300-14FCA2F4AF4F}" type="parTrans" cxnId="{695B6258-D5C2-417C-9492-016CC569CDFB}">
      <dgm:prSet/>
      <dgm:spPr/>
      <dgm:t>
        <a:bodyPr/>
        <a:lstStyle/>
        <a:p>
          <a:pPr latinLnBrk="1"/>
          <a:endParaRPr lang="ko-KR" altLang="en-US"/>
        </a:p>
      </dgm:t>
    </dgm:pt>
    <dgm:pt modelId="{8FEE88B6-8462-4C1C-A3DA-02A8E023113F}" type="sibTrans" cxnId="{695B6258-D5C2-417C-9492-016CC569CDFB}">
      <dgm:prSet/>
      <dgm:spPr/>
      <dgm:t>
        <a:bodyPr/>
        <a:lstStyle/>
        <a:p>
          <a:pPr latinLnBrk="1"/>
          <a:endParaRPr lang="ko-KR" altLang="en-US"/>
        </a:p>
      </dgm:t>
    </dgm:pt>
    <dgm:pt modelId="{508B0A1C-D126-4C61-8E11-61789955D067}" type="pres">
      <dgm:prSet presAssocID="{B56C3AB7-3D2E-46DA-9417-D9B0EBBCA41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BBDBE7C-C488-43C3-BF3F-500397B5A3AE}" type="pres">
      <dgm:prSet presAssocID="{7049396C-1CA5-4B09-99EC-3263E655AE8E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02158CC3-7296-495A-A639-52EC616700F3}" type="pres">
      <dgm:prSet presAssocID="{7049396C-1CA5-4B09-99EC-3263E655AE8E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D7E9AE8C-46EF-49CE-A399-344EE72067B2}" type="pres">
      <dgm:prSet presAssocID="{7049396C-1CA5-4B09-99EC-3263E655AE8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3586E1-2BB7-44FF-923E-1DF4FB6D73D2}" type="pres">
      <dgm:prSet presAssocID="{7049396C-1CA5-4B09-99EC-3263E655AE8E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A4CB04A9-EC11-46BB-A4DE-00B557E48915}" type="pres">
      <dgm:prSet presAssocID="{7049396C-1CA5-4B09-99EC-3263E655AE8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1ADED6-743F-4C36-B2CC-0D211D11FFC7}" type="pres">
      <dgm:prSet presAssocID="{FFBAC3AE-A676-4108-A0A5-D639D845BEF8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8A90CA32-43DA-4A33-8616-BFD48468322E}" type="pres">
      <dgm:prSet presAssocID="{127E2847-D759-41FF-B995-A7F8B2EE29E8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26D4DB26-F46D-400D-A269-8DF40AC9A906}" type="pres">
      <dgm:prSet presAssocID="{127E2847-D759-41FF-B995-A7F8B2EE29E8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C2FB6FE1-E1DF-46D4-A132-14215F03C3AA}" type="pres">
      <dgm:prSet presAssocID="{127E2847-D759-41FF-B995-A7F8B2EE29E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FE2E48-7D74-466C-8C88-41D29786B516}" type="pres">
      <dgm:prSet presAssocID="{127E2847-D759-41FF-B995-A7F8B2EE29E8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261A8BA1-E755-4D7C-BC9B-8C2C721BEDBA}" type="pres">
      <dgm:prSet presAssocID="{127E2847-D759-41FF-B995-A7F8B2EE29E8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64B8E3-5F78-4729-80AD-4DB581C2F57C}" type="pres">
      <dgm:prSet presAssocID="{5E896F97-A6B2-4873-8069-9D5A4C523755}" presName="spaceBetweenRectangles" presStyleCnt="0"/>
      <dgm:spPr/>
      <dgm:t>
        <a:bodyPr/>
        <a:lstStyle/>
        <a:p>
          <a:pPr latinLnBrk="1"/>
          <a:endParaRPr lang="ko-KR" altLang="en-US"/>
        </a:p>
      </dgm:t>
    </dgm:pt>
    <dgm:pt modelId="{D3FD608A-4CEA-4B39-B8A0-DA8258235EA4}" type="pres">
      <dgm:prSet presAssocID="{E490CC42-2FE1-4B06-9911-EF4D1BB1A6CB}" presName="parentLin" presStyleCnt="0"/>
      <dgm:spPr/>
      <dgm:t>
        <a:bodyPr/>
        <a:lstStyle/>
        <a:p>
          <a:pPr latinLnBrk="1"/>
          <a:endParaRPr lang="ko-KR" altLang="en-US"/>
        </a:p>
      </dgm:t>
    </dgm:pt>
    <dgm:pt modelId="{3238B72E-D4A2-4ABA-91E4-B47CBA0E0556}" type="pres">
      <dgm:prSet presAssocID="{E490CC42-2FE1-4B06-9911-EF4D1BB1A6CB}" presName="parentLeftMargin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3C7B140A-1C8E-488C-B8A4-D531D2E1F005}" type="pres">
      <dgm:prSet presAssocID="{E490CC42-2FE1-4B06-9911-EF4D1BB1A6C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313689D-6676-4266-9C00-CE8686069AF9}" type="pres">
      <dgm:prSet presAssocID="{E490CC42-2FE1-4B06-9911-EF4D1BB1A6CB}" presName="negativeSpace" presStyleCnt="0"/>
      <dgm:spPr/>
      <dgm:t>
        <a:bodyPr/>
        <a:lstStyle/>
        <a:p>
          <a:pPr latinLnBrk="1"/>
          <a:endParaRPr lang="ko-KR" altLang="en-US"/>
        </a:p>
      </dgm:t>
    </dgm:pt>
    <dgm:pt modelId="{445B9BC2-74A2-44A1-8DF3-7D63D71716E7}" type="pres">
      <dgm:prSet presAssocID="{E490CC42-2FE1-4B06-9911-EF4D1BB1A6CB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18D2DE-13AC-417D-B339-F9F3A8B244C0}" type="pres">
      <dgm:prSet presAssocID="{16448351-7D8D-4D2C-B4AD-11C079FCA7F8}" presName="spaceBetweenRectangles" presStyleCnt="0"/>
      <dgm:spPr/>
    </dgm:pt>
    <dgm:pt modelId="{B1E109B0-5770-4A51-8CED-3F58F8B7A9D9}" type="pres">
      <dgm:prSet presAssocID="{94070424-2AED-4943-8B7F-4EDE96FF9F77}" presName="parentLin" presStyleCnt="0"/>
      <dgm:spPr/>
    </dgm:pt>
    <dgm:pt modelId="{88FA603C-64AB-4C2A-B291-A8D52D79399B}" type="pres">
      <dgm:prSet presAssocID="{94070424-2AED-4943-8B7F-4EDE96FF9F77}" presName="parentLeftMargin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2E1E7ED9-A768-4260-B153-06B20F41F1A8}" type="pres">
      <dgm:prSet presAssocID="{94070424-2AED-4943-8B7F-4EDE96FF9F7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60BAA03-79E9-4FE1-8592-C3589D8C3D67}" type="pres">
      <dgm:prSet presAssocID="{94070424-2AED-4943-8B7F-4EDE96FF9F77}" presName="negativeSpace" presStyleCnt="0"/>
      <dgm:spPr/>
    </dgm:pt>
    <dgm:pt modelId="{A9F54A82-879F-42C0-9A46-B559F5BEDB7F}" type="pres">
      <dgm:prSet presAssocID="{94070424-2AED-4943-8B7F-4EDE96FF9F77}" presName="childText" presStyleLbl="conFgAcc1" presStyleIdx="3" presStyleCnt="6" custScaleY="9196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1B426D-8CF7-4AD3-B0B8-1E1E6FB97689}" type="pres">
      <dgm:prSet presAssocID="{A058DEFC-271A-4670-8A60-A8FD2666DE54}" presName="spaceBetweenRectangles" presStyleCnt="0"/>
      <dgm:spPr/>
    </dgm:pt>
    <dgm:pt modelId="{D2D1402A-503D-49F3-99F8-BBB93F8290AC}" type="pres">
      <dgm:prSet presAssocID="{2F295523-0BB1-49B0-B9A5-253BCBE2CB44}" presName="parentLin" presStyleCnt="0"/>
      <dgm:spPr/>
    </dgm:pt>
    <dgm:pt modelId="{433AA702-85C7-434E-90AB-E4E62D8E84CE}" type="pres">
      <dgm:prSet presAssocID="{2F295523-0BB1-49B0-B9A5-253BCBE2CB44}" presName="parentLeftMargin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073ACC72-AAFC-48E9-AA6C-3897C1D62333}" type="pres">
      <dgm:prSet presAssocID="{2F295523-0BB1-49B0-B9A5-253BCBE2CB4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5A3A89-6DD3-4AC5-99B5-713DC7918CE8}" type="pres">
      <dgm:prSet presAssocID="{2F295523-0BB1-49B0-B9A5-253BCBE2CB44}" presName="negativeSpace" presStyleCnt="0"/>
      <dgm:spPr/>
    </dgm:pt>
    <dgm:pt modelId="{DCCE544C-A0B9-4BC7-BA02-EAE987FE094E}" type="pres">
      <dgm:prSet presAssocID="{2F295523-0BB1-49B0-B9A5-253BCBE2CB4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4C70B55-6939-4019-960D-A09805DFCAFB}" type="pres">
      <dgm:prSet presAssocID="{33F07DE3-4AA8-4FEE-B3BC-64D6BE426D4C}" presName="spaceBetweenRectangles" presStyleCnt="0"/>
      <dgm:spPr/>
    </dgm:pt>
    <dgm:pt modelId="{3769F05C-7C23-46C9-A3DD-23D47A29D230}" type="pres">
      <dgm:prSet presAssocID="{CED7D6FD-1796-4E5F-8436-4807DDDF55A8}" presName="parentLin" presStyleCnt="0"/>
      <dgm:spPr/>
    </dgm:pt>
    <dgm:pt modelId="{CFFB76E0-CDF8-4647-96F9-9C6B8E658353}" type="pres">
      <dgm:prSet presAssocID="{CED7D6FD-1796-4E5F-8436-4807DDDF55A8}" presName="parentLeftMargin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3B30A48E-3626-4672-97C0-F75DE32E96A4}" type="pres">
      <dgm:prSet presAssocID="{CED7D6FD-1796-4E5F-8436-4807DDDF55A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41A5E4-8E2C-45A4-A956-45AB3CC62138}" type="pres">
      <dgm:prSet presAssocID="{CED7D6FD-1796-4E5F-8436-4807DDDF55A8}" presName="negativeSpace" presStyleCnt="0"/>
      <dgm:spPr/>
    </dgm:pt>
    <dgm:pt modelId="{B0860347-5365-4C2D-9196-A7F87147F57B}" type="pres">
      <dgm:prSet presAssocID="{CED7D6FD-1796-4E5F-8436-4807DDDF55A8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CD60502-56CF-4CF7-B956-9FED3A93CDBA}" type="presOf" srcId="{E490CC42-2FE1-4B06-9911-EF4D1BB1A6CB}" destId="{3C7B140A-1C8E-488C-B8A4-D531D2E1F005}" srcOrd="1" destOrd="0" presId="urn:microsoft.com/office/officeart/2005/8/layout/list1"/>
    <dgm:cxn modelId="{ECBEDF87-0FEA-4747-B5DD-95488BE5CED2}" type="presOf" srcId="{434AF03F-99E6-41AE-9282-1F2A1C9764E7}" destId="{A9F54A82-879F-42C0-9A46-B559F5BEDB7F}" srcOrd="0" destOrd="1" presId="urn:microsoft.com/office/officeart/2005/8/layout/list1"/>
    <dgm:cxn modelId="{695B6258-D5C2-417C-9492-016CC569CDFB}" srcId="{CED7D6FD-1796-4E5F-8436-4807DDDF55A8}" destId="{A735C5E2-232D-4D0C-8A00-DE2E9DD72DDB}" srcOrd="0" destOrd="0" parTransId="{F105967E-25D8-487C-9300-14FCA2F4AF4F}" sibTransId="{8FEE88B6-8462-4C1C-A3DA-02A8E023113F}"/>
    <dgm:cxn modelId="{24BC9A7C-3850-4191-A0DE-3FB38A51AA17}" type="presOf" srcId="{A735C5E2-232D-4D0C-8A00-DE2E9DD72DDB}" destId="{B0860347-5365-4C2D-9196-A7F87147F57B}" srcOrd="0" destOrd="0" presId="urn:microsoft.com/office/officeart/2005/8/layout/list1"/>
    <dgm:cxn modelId="{62B5A55A-EF1F-4243-943F-F8AF88F8B57C}" type="presOf" srcId="{127E2847-D759-41FF-B995-A7F8B2EE29E8}" destId="{C2FB6FE1-E1DF-46D4-A132-14215F03C3AA}" srcOrd="1" destOrd="0" presId="urn:microsoft.com/office/officeart/2005/8/layout/list1"/>
    <dgm:cxn modelId="{7B64D1CC-47CD-468D-B230-ED93A4DBF4E5}" srcId="{7049396C-1CA5-4B09-99EC-3263E655AE8E}" destId="{700D425B-2506-42F4-95C3-F83601F73C12}" srcOrd="0" destOrd="0" parTransId="{C660B190-AC8B-4667-82FD-04A99896EA16}" sibTransId="{0BD004EA-1894-4318-BBE6-C91042DFB582}"/>
    <dgm:cxn modelId="{8B6BCB4F-0977-456C-9078-E7AA13642049}" type="presOf" srcId="{8F3E6869-5E38-4F1B-AA94-F067EB19EFAF}" destId="{445B9BC2-74A2-44A1-8DF3-7D63D71716E7}" srcOrd="0" destOrd="0" presId="urn:microsoft.com/office/officeart/2005/8/layout/list1"/>
    <dgm:cxn modelId="{B2BB3BF7-5435-476B-B04C-9A206768C967}" srcId="{B56C3AB7-3D2E-46DA-9417-D9B0EBBCA416}" destId="{127E2847-D759-41FF-B995-A7F8B2EE29E8}" srcOrd="1" destOrd="0" parTransId="{7BD85C11-DD3E-4B3F-BE86-C4207CCBD353}" sibTransId="{5E896F97-A6B2-4873-8069-9D5A4C523755}"/>
    <dgm:cxn modelId="{23FCF5FE-F166-4D16-9010-783EF7BD1112}" type="presOf" srcId="{2F295523-0BB1-49B0-B9A5-253BCBE2CB44}" destId="{433AA702-85C7-434E-90AB-E4E62D8E84CE}" srcOrd="0" destOrd="0" presId="urn:microsoft.com/office/officeart/2005/8/layout/list1"/>
    <dgm:cxn modelId="{F720393C-26FB-493B-9077-6C0BD2B2BDF2}" type="presOf" srcId="{2CB4522A-75F0-47C1-B5BD-15BC61553F23}" destId="{A9F54A82-879F-42C0-9A46-B559F5BEDB7F}" srcOrd="0" destOrd="0" presId="urn:microsoft.com/office/officeart/2005/8/layout/list1"/>
    <dgm:cxn modelId="{17B3ADEC-67C3-4A36-A604-E5D10DB9E491}" srcId="{B56C3AB7-3D2E-46DA-9417-D9B0EBBCA416}" destId="{94070424-2AED-4943-8B7F-4EDE96FF9F77}" srcOrd="3" destOrd="0" parTransId="{96303D6D-088D-4680-9DAC-A05994F992F8}" sibTransId="{A058DEFC-271A-4670-8A60-A8FD2666DE54}"/>
    <dgm:cxn modelId="{B89025DB-8890-45C4-9295-311EE0BC3E7A}" srcId="{B56C3AB7-3D2E-46DA-9417-D9B0EBBCA416}" destId="{2F295523-0BB1-49B0-B9A5-253BCBE2CB44}" srcOrd="4" destOrd="0" parTransId="{28F00097-E290-4780-8D47-7852C22F250C}" sibTransId="{33F07DE3-4AA8-4FEE-B3BC-64D6BE426D4C}"/>
    <dgm:cxn modelId="{9E297FCE-E75A-4ADD-88FD-6D5FB884BEB7}" srcId="{E490CC42-2FE1-4B06-9911-EF4D1BB1A6CB}" destId="{8F3E6869-5E38-4F1B-AA94-F067EB19EFAF}" srcOrd="0" destOrd="0" parTransId="{09D6B65C-489C-42C4-A92D-A94DBE3D9F66}" sibTransId="{3B7E7AC9-3725-4503-9660-28BDEF280FCA}"/>
    <dgm:cxn modelId="{F30CADD4-8115-4A08-BBA8-73E6C62559F2}" type="presOf" srcId="{CED7D6FD-1796-4E5F-8436-4807DDDF55A8}" destId="{3B30A48E-3626-4672-97C0-F75DE32E96A4}" srcOrd="1" destOrd="0" presId="urn:microsoft.com/office/officeart/2005/8/layout/list1"/>
    <dgm:cxn modelId="{912080A5-CB9E-4D7D-B770-29AF964FA4FA}" type="presOf" srcId="{2F295523-0BB1-49B0-B9A5-253BCBE2CB44}" destId="{073ACC72-AAFC-48E9-AA6C-3897C1D62333}" srcOrd="1" destOrd="0" presId="urn:microsoft.com/office/officeart/2005/8/layout/list1"/>
    <dgm:cxn modelId="{399C0AC6-9C67-4E70-A1E5-D7DA091EE7CB}" type="presOf" srcId="{CF46EFDC-6C93-4770-91D3-4C773D434F49}" destId="{DCCE544C-A0B9-4BC7-BA02-EAE987FE094E}" srcOrd="0" destOrd="0" presId="urn:microsoft.com/office/officeart/2005/8/layout/list1"/>
    <dgm:cxn modelId="{0C0C28D8-080E-4B7C-9AF6-E889B317FFA9}" type="presOf" srcId="{7049396C-1CA5-4B09-99EC-3263E655AE8E}" destId="{D7E9AE8C-46EF-49CE-A399-344EE72067B2}" srcOrd="1" destOrd="0" presId="urn:microsoft.com/office/officeart/2005/8/layout/list1"/>
    <dgm:cxn modelId="{562A4B21-7097-4443-A997-12D4A2C2F5FE}" srcId="{B56C3AB7-3D2E-46DA-9417-D9B0EBBCA416}" destId="{E490CC42-2FE1-4B06-9911-EF4D1BB1A6CB}" srcOrd="2" destOrd="0" parTransId="{F7CC11C4-BA04-4C99-BE9E-CA478D9F5BF9}" sibTransId="{16448351-7D8D-4D2C-B4AD-11C079FCA7F8}"/>
    <dgm:cxn modelId="{924CB897-9866-44D1-B31C-4E8A58AD2E48}" srcId="{B56C3AB7-3D2E-46DA-9417-D9B0EBBCA416}" destId="{7049396C-1CA5-4B09-99EC-3263E655AE8E}" srcOrd="0" destOrd="0" parTransId="{27294E4F-D559-4A6F-9D68-33FE16E98C0B}" sibTransId="{FFBAC3AE-A676-4108-A0A5-D639D845BEF8}"/>
    <dgm:cxn modelId="{0A3ABB37-B7F4-4161-9759-DFBB484899E0}" srcId="{B56C3AB7-3D2E-46DA-9417-D9B0EBBCA416}" destId="{CED7D6FD-1796-4E5F-8436-4807DDDF55A8}" srcOrd="5" destOrd="0" parTransId="{DABDEF36-19A2-4D31-9895-7F21E9FECE1F}" sibTransId="{9400570B-34D3-4300-B722-02655F00DD00}"/>
    <dgm:cxn modelId="{337972BB-05B4-4EF3-AAFD-3C68244F8A55}" type="presOf" srcId="{B56C3AB7-3D2E-46DA-9417-D9B0EBBCA416}" destId="{508B0A1C-D126-4C61-8E11-61789955D067}" srcOrd="0" destOrd="0" presId="urn:microsoft.com/office/officeart/2005/8/layout/list1"/>
    <dgm:cxn modelId="{B289319C-6956-4F62-AE2A-0507C5908E89}" type="presOf" srcId="{CED7D6FD-1796-4E5F-8436-4807DDDF55A8}" destId="{CFFB76E0-CDF8-4647-96F9-9C6B8E658353}" srcOrd="0" destOrd="0" presId="urn:microsoft.com/office/officeart/2005/8/layout/list1"/>
    <dgm:cxn modelId="{B763D795-9DBA-435C-9F87-45597F5EF00A}" type="presOf" srcId="{127E2847-D759-41FF-B995-A7F8B2EE29E8}" destId="{26D4DB26-F46D-400D-A269-8DF40AC9A906}" srcOrd="0" destOrd="0" presId="urn:microsoft.com/office/officeart/2005/8/layout/list1"/>
    <dgm:cxn modelId="{9A075BFC-5B96-4D25-8DAA-678D09AE6BE8}" type="presOf" srcId="{94070424-2AED-4943-8B7F-4EDE96FF9F77}" destId="{2E1E7ED9-A768-4260-B153-06B20F41F1A8}" srcOrd="1" destOrd="0" presId="urn:microsoft.com/office/officeart/2005/8/layout/list1"/>
    <dgm:cxn modelId="{5D49A5FB-ABB2-4A6C-AE16-CBC7B51FE819}" srcId="{2F295523-0BB1-49B0-B9A5-253BCBE2CB44}" destId="{CF46EFDC-6C93-4770-91D3-4C773D434F49}" srcOrd="0" destOrd="0" parTransId="{C57BB4DE-DFE9-4908-992E-F90BBF0CEAB3}" sibTransId="{945FDF26-32EE-47E6-AD41-9240E660764A}"/>
    <dgm:cxn modelId="{1784F007-243E-4CBB-97DB-0A2E0071E9BF}" type="presOf" srcId="{E490CC42-2FE1-4B06-9911-EF4D1BB1A6CB}" destId="{3238B72E-D4A2-4ABA-91E4-B47CBA0E0556}" srcOrd="0" destOrd="0" presId="urn:microsoft.com/office/officeart/2005/8/layout/list1"/>
    <dgm:cxn modelId="{3224E67B-D5EF-4727-A35D-B2CEA451B907}" srcId="{127E2847-D759-41FF-B995-A7F8B2EE29E8}" destId="{6817E999-86B9-4781-9745-9FDCD70D0E71}" srcOrd="0" destOrd="0" parTransId="{23383B8B-C155-444A-80BF-FFBDAA2F747A}" sibTransId="{4C40868F-4C75-4DA8-9030-20F67C7F3C94}"/>
    <dgm:cxn modelId="{8DDB7E61-DB8B-4715-8187-4A2FD677E4E5}" srcId="{94070424-2AED-4943-8B7F-4EDE96FF9F77}" destId="{2CB4522A-75F0-47C1-B5BD-15BC61553F23}" srcOrd="0" destOrd="0" parTransId="{C43F72F6-A159-4FF0-8172-BE7101910EFD}" sibTransId="{493AC78C-065A-4572-9C99-9FCE212DD931}"/>
    <dgm:cxn modelId="{1BF9B91E-847F-473F-8358-08A952974C3E}" type="presOf" srcId="{94070424-2AED-4943-8B7F-4EDE96FF9F77}" destId="{88FA603C-64AB-4C2A-B291-A8D52D79399B}" srcOrd="0" destOrd="0" presId="urn:microsoft.com/office/officeart/2005/8/layout/list1"/>
    <dgm:cxn modelId="{1FE87814-179E-45F5-A81C-A26928753A4D}" type="presOf" srcId="{6817E999-86B9-4781-9745-9FDCD70D0E71}" destId="{261A8BA1-E755-4D7C-BC9B-8C2C721BEDBA}" srcOrd="0" destOrd="0" presId="urn:microsoft.com/office/officeart/2005/8/layout/list1"/>
    <dgm:cxn modelId="{7205EA06-0157-41FF-9105-AE9F20C86D4D}" type="presOf" srcId="{700D425B-2506-42F4-95C3-F83601F73C12}" destId="{A4CB04A9-EC11-46BB-A4DE-00B557E48915}" srcOrd="0" destOrd="0" presId="urn:microsoft.com/office/officeart/2005/8/layout/list1"/>
    <dgm:cxn modelId="{BBF4BEC7-E5A0-4485-9055-AF35981DC1F6}" type="presOf" srcId="{7049396C-1CA5-4B09-99EC-3263E655AE8E}" destId="{02158CC3-7296-495A-A639-52EC616700F3}" srcOrd="0" destOrd="0" presId="urn:microsoft.com/office/officeart/2005/8/layout/list1"/>
    <dgm:cxn modelId="{7C37D343-27E4-4746-8175-1A177521D0BC}" srcId="{94070424-2AED-4943-8B7F-4EDE96FF9F77}" destId="{434AF03F-99E6-41AE-9282-1F2A1C9764E7}" srcOrd="1" destOrd="0" parTransId="{15D4E9B3-2A85-4D85-BD45-FC2614ADE529}" sibTransId="{DD9FF0B4-E5E7-43BD-8E6C-4CCCCCB0B45F}"/>
    <dgm:cxn modelId="{175C5952-92C6-4BEB-91FB-04B22C6FFF99}" type="presParOf" srcId="{508B0A1C-D126-4C61-8E11-61789955D067}" destId="{3BBDBE7C-C488-43C3-BF3F-500397B5A3AE}" srcOrd="0" destOrd="0" presId="urn:microsoft.com/office/officeart/2005/8/layout/list1"/>
    <dgm:cxn modelId="{A7A54E05-1C79-4A26-A59B-6A84E3765E3E}" type="presParOf" srcId="{3BBDBE7C-C488-43C3-BF3F-500397B5A3AE}" destId="{02158CC3-7296-495A-A639-52EC616700F3}" srcOrd="0" destOrd="0" presId="urn:microsoft.com/office/officeart/2005/8/layout/list1"/>
    <dgm:cxn modelId="{3B3902AD-D88A-43B2-B346-AA41DD68D339}" type="presParOf" srcId="{3BBDBE7C-C488-43C3-BF3F-500397B5A3AE}" destId="{D7E9AE8C-46EF-49CE-A399-344EE72067B2}" srcOrd="1" destOrd="0" presId="urn:microsoft.com/office/officeart/2005/8/layout/list1"/>
    <dgm:cxn modelId="{75AF9A35-8277-4765-98DE-81513F5FA1C5}" type="presParOf" srcId="{508B0A1C-D126-4C61-8E11-61789955D067}" destId="{943586E1-2BB7-44FF-923E-1DF4FB6D73D2}" srcOrd="1" destOrd="0" presId="urn:microsoft.com/office/officeart/2005/8/layout/list1"/>
    <dgm:cxn modelId="{C6E181DA-C641-435C-B915-86478D7E80C5}" type="presParOf" srcId="{508B0A1C-D126-4C61-8E11-61789955D067}" destId="{A4CB04A9-EC11-46BB-A4DE-00B557E48915}" srcOrd="2" destOrd="0" presId="urn:microsoft.com/office/officeart/2005/8/layout/list1"/>
    <dgm:cxn modelId="{3797ACF4-2242-4CA0-83F6-8765324C1A9A}" type="presParOf" srcId="{508B0A1C-D126-4C61-8E11-61789955D067}" destId="{C91ADED6-743F-4C36-B2CC-0D211D11FFC7}" srcOrd="3" destOrd="0" presId="urn:microsoft.com/office/officeart/2005/8/layout/list1"/>
    <dgm:cxn modelId="{C95A332A-5D2E-4739-9CC2-13698BC1B138}" type="presParOf" srcId="{508B0A1C-D126-4C61-8E11-61789955D067}" destId="{8A90CA32-43DA-4A33-8616-BFD48468322E}" srcOrd="4" destOrd="0" presId="urn:microsoft.com/office/officeart/2005/8/layout/list1"/>
    <dgm:cxn modelId="{C0E1367C-6CB9-4FC3-B2D2-B2AA8EA08BA1}" type="presParOf" srcId="{8A90CA32-43DA-4A33-8616-BFD48468322E}" destId="{26D4DB26-F46D-400D-A269-8DF40AC9A906}" srcOrd="0" destOrd="0" presId="urn:microsoft.com/office/officeart/2005/8/layout/list1"/>
    <dgm:cxn modelId="{A212EDE2-A4B5-4F45-8A9F-36349DB2A30F}" type="presParOf" srcId="{8A90CA32-43DA-4A33-8616-BFD48468322E}" destId="{C2FB6FE1-E1DF-46D4-A132-14215F03C3AA}" srcOrd="1" destOrd="0" presId="urn:microsoft.com/office/officeart/2005/8/layout/list1"/>
    <dgm:cxn modelId="{A2628FAB-1887-4AEA-8886-B0A551ABA067}" type="presParOf" srcId="{508B0A1C-D126-4C61-8E11-61789955D067}" destId="{FCFE2E48-7D74-466C-8C88-41D29786B516}" srcOrd="5" destOrd="0" presId="urn:microsoft.com/office/officeart/2005/8/layout/list1"/>
    <dgm:cxn modelId="{4BCA7CAE-FCD6-4927-ACA0-6DD2174481F2}" type="presParOf" srcId="{508B0A1C-D126-4C61-8E11-61789955D067}" destId="{261A8BA1-E755-4D7C-BC9B-8C2C721BEDBA}" srcOrd="6" destOrd="0" presId="urn:microsoft.com/office/officeart/2005/8/layout/list1"/>
    <dgm:cxn modelId="{DDEA6A6E-0212-4CFB-84E1-A3FF84752115}" type="presParOf" srcId="{508B0A1C-D126-4C61-8E11-61789955D067}" destId="{9A64B8E3-5F78-4729-80AD-4DB581C2F57C}" srcOrd="7" destOrd="0" presId="urn:microsoft.com/office/officeart/2005/8/layout/list1"/>
    <dgm:cxn modelId="{4B89E1DD-407D-44B2-8B35-A1D6CBAD1041}" type="presParOf" srcId="{508B0A1C-D126-4C61-8E11-61789955D067}" destId="{D3FD608A-4CEA-4B39-B8A0-DA8258235EA4}" srcOrd="8" destOrd="0" presId="urn:microsoft.com/office/officeart/2005/8/layout/list1"/>
    <dgm:cxn modelId="{943BC721-A4DF-4B53-8E3E-33A190F64D6A}" type="presParOf" srcId="{D3FD608A-4CEA-4B39-B8A0-DA8258235EA4}" destId="{3238B72E-D4A2-4ABA-91E4-B47CBA0E0556}" srcOrd="0" destOrd="0" presId="urn:microsoft.com/office/officeart/2005/8/layout/list1"/>
    <dgm:cxn modelId="{5430C2AC-67ED-4CA2-B9C5-EA1D82E45F51}" type="presParOf" srcId="{D3FD608A-4CEA-4B39-B8A0-DA8258235EA4}" destId="{3C7B140A-1C8E-488C-B8A4-D531D2E1F005}" srcOrd="1" destOrd="0" presId="urn:microsoft.com/office/officeart/2005/8/layout/list1"/>
    <dgm:cxn modelId="{C02F492E-3A7A-43A1-AE05-655136590E5E}" type="presParOf" srcId="{508B0A1C-D126-4C61-8E11-61789955D067}" destId="{F313689D-6676-4266-9C00-CE8686069AF9}" srcOrd="9" destOrd="0" presId="urn:microsoft.com/office/officeart/2005/8/layout/list1"/>
    <dgm:cxn modelId="{D6FA3E1F-2D90-4E0C-BBA0-76DFD2D23097}" type="presParOf" srcId="{508B0A1C-D126-4C61-8E11-61789955D067}" destId="{445B9BC2-74A2-44A1-8DF3-7D63D71716E7}" srcOrd="10" destOrd="0" presId="urn:microsoft.com/office/officeart/2005/8/layout/list1"/>
    <dgm:cxn modelId="{D86D383B-CCA0-4819-87FB-CD63094DC88E}" type="presParOf" srcId="{508B0A1C-D126-4C61-8E11-61789955D067}" destId="{D618D2DE-13AC-417D-B339-F9F3A8B244C0}" srcOrd="11" destOrd="0" presId="urn:microsoft.com/office/officeart/2005/8/layout/list1"/>
    <dgm:cxn modelId="{E3C446C4-3AD5-42DD-8E71-198DB29BFD5A}" type="presParOf" srcId="{508B0A1C-D126-4C61-8E11-61789955D067}" destId="{B1E109B0-5770-4A51-8CED-3F58F8B7A9D9}" srcOrd="12" destOrd="0" presId="urn:microsoft.com/office/officeart/2005/8/layout/list1"/>
    <dgm:cxn modelId="{516430A3-1DA3-413C-A44F-738E65EE98B4}" type="presParOf" srcId="{B1E109B0-5770-4A51-8CED-3F58F8B7A9D9}" destId="{88FA603C-64AB-4C2A-B291-A8D52D79399B}" srcOrd="0" destOrd="0" presId="urn:microsoft.com/office/officeart/2005/8/layout/list1"/>
    <dgm:cxn modelId="{B30A1B44-295E-4C59-AF0D-6B7812C06374}" type="presParOf" srcId="{B1E109B0-5770-4A51-8CED-3F58F8B7A9D9}" destId="{2E1E7ED9-A768-4260-B153-06B20F41F1A8}" srcOrd="1" destOrd="0" presId="urn:microsoft.com/office/officeart/2005/8/layout/list1"/>
    <dgm:cxn modelId="{3E195749-745E-46B8-BD57-AB2A231FE107}" type="presParOf" srcId="{508B0A1C-D126-4C61-8E11-61789955D067}" destId="{860BAA03-79E9-4FE1-8592-C3589D8C3D67}" srcOrd="13" destOrd="0" presId="urn:microsoft.com/office/officeart/2005/8/layout/list1"/>
    <dgm:cxn modelId="{10183A44-858B-4E05-9922-0B162B20B7D5}" type="presParOf" srcId="{508B0A1C-D126-4C61-8E11-61789955D067}" destId="{A9F54A82-879F-42C0-9A46-B559F5BEDB7F}" srcOrd="14" destOrd="0" presId="urn:microsoft.com/office/officeart/2005/8/layout/list1"/>
    <dgm:cxn modelId="{E4EB2D57-EA70-41CD-AFA2-B34B8D3D449E}" type="presParOf" srcId="{508B0A1C-D126-4C61-8E11-61789955D067}" destId="{6A1B426D-8CF7-4AD3-B0B8-1E1E6FB97689}" srcOrd="15" destOrd="0" presId="urn:microsoft.com/office/officeart/2005/8/layout/list1"/>
    <dgm:cxn modelId="{097CB30C-2800-4513-A576-64A02AEF543F}" type="presParOf" srcId="{508B0A1C-D126-4C61-8E11-61789955D067}" destId="{D2D1402A-503D-49F3-99F8-BBB93F8290AC}" srcOrd="16" destOrd="0" presId="urn:microsoft.com/office/officeart/2005/8/layout/list1"/>
    <dgm:cxn modelId="{B85D7A80-7EB4-47E6-A5A4-82153E9206ED}" type="presParOf" srcId="{D2D1402A-503D-49F3-99F8-BBB93F8290AC}" destId="{433AA702-85C7-434E-90AB-E4E62D8E84CE}" srcOrd="0" destOrd="0" presId="urn:microsoft.com/office/officeart/2005/8/layout/list1"/>
    <dgm:cxn modelId="{8D3B71C9-999C-4208-A08F-199A39A60D7C}" type="presParOf" srcId="{D2D1402A-503D-49F3-99F8-BBB93F8290AC}" destId="{073ACC72-AAFC-48E9-AA6C-3897C1D62333}" srcOrd="1" destOrd="0" presId="urn:microsoft.com/office/officeart/2005/8/layout/list1"/>
    <dgm:cxn modelId="{2AF2FA01-870E-4740-8383-B108FB0340D1}" type="presParOf" srcId="{508B0A1C-D126-4C61-8E11-61789955D067}" destId="{485A3A89-6DD3-4AC5-99B5-713DC7918CE8}" srcOrd="17" destOrd="0" presId="urn:microsoft.com/office/officeart/2005/8/layout/list1"/>
    <dgm:cxn modelId="{1D2D7835-03DE-4029-99D6-B188A5C2CDC0}" type="presParOf" srcId="{508B0A1C-D126-4C61-8E11-61789955D067}" destId="{DCCE544C-A0B9-4BC7-BA02-EAE987FE094E}" srcOrd="18" destOrd="0" presId="urn:microsoft.com/office/officeart/2005/8/layout/list1"/>
    <dgm:cxn modelId="{9E5C2545-C656-4250-B359-C4A88D83A622}" type="presParOf" srcId="{508B0A1C-D126-4C61-8E11-61789955D067}" destId="{F4C70B55-6939-4019-960D-A09805DFCAFB}" srcOrd="19" destOrd="0" presId="urn:microsoft.com/office/officeart/2005/8/layout/list1"/>
    <dgm:cxn modelId="{46209E4B-F596-4AFA-93EB-9B794D6920EB}" type="presParOf" srcId="{508B0A1C-D126-4C61-8E11-61789955D067}" destId="{3769F05C-7C23-46C9-A3DD-23D47A29D230}" srcOrd="20" destOrd="0" presId="urn:microsoft.com/office/officeart/2005/8/layout/list1"/>
    <dgm:cxn modelId="{CADB9756-1201-4555-8982-093592629C13}" type="presParOf" srcId="{3769F05C-7C23-46C9-A3DD-23D47A29D230}" destId="{CFFB76E0-CDF8-4647-96F9-9C6B8E658353}" srcOrd="0" destOrd="0" presId="urn:microsoft.com/office/officeart/2005/8/layout/list1"/>
    <dgm:cxn modelId="{C1577931-1708-4284-BB2A-10A8BC02B5CD}" type="presParOf" srcId="{3769F05C-7C23-46C9-A3DD-23D47A29D230}" destId="{3B30A48E-3626-4672-97C0-F75DE32E96A4}" srcOrd="1" destOrd="0" presId="urn:microsoft.com/office/officeart/2005/8/layout/list1"/>
    <dgm:cxn modelId="{C5FEFA90-EF66-48EC-ADC7-E1A466B3EF0C}" type="presParOf" srcId="{508B0A1C-D126-4C61-8E11-61789955D067}" destId="{0941A5E4-8E2C-45A4-A956-45AB3CC62138}" srcOrd="21" destOrd="0" presId="urn:microsoft.com/office/officeart/2005/8/layout/list1"/>
    <dgm:cxn modelId="{9478C424-DA83-4C96-BF98-FB5AFAA7C95C}" type="presParOf" srcId="{508B0A1C-D126-4C61-8E11-61789955D067}" destId="{B0860347-5365-4C2D-9196-A7F87147F57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FD69A-0D1D-4017-8BDD-E130A770A703}">
      <dsp:nvSpPr>
        <dsp:cNvPr id="0" name=""/>
        <dsp:cNvSpPr/>
      </dsp:nvSpPr>
      <dsp:spPr>
        <a:xfrm rot="10800000">
          <a:off x="919295" y="3015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회사현황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(Profile)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3015"/>
        <a:ext cx="3217024" cy="348253"/>
      </dsp:txXfrm>
    </dsp:sp>
    <dsp:sp modelId="{7941AB99-EF74-47FA-82E4-74ECA55E464E}">
      <dsp:nvSpPr>
        <dsp:cNvPr id="0" name=""/>
        <dsp:cNvSpPr/>
      </dsp:nvSpPr>
      <dsp:spPr>
        <a:xfrm>
          <a:off x="745169" y="3015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2CD83A-DE83-415F-90EC-A8AACFBD4765}">
      <dsp:nvSpPr>
        <dsp:cNvPr id="0" name=""/>
        <dsp:cNvSpPr/>
      </dsp:nvSpPr>
      <dsp:spPr>
        <a:xfrm rot="10800000">
          <a:off x="983304" y="468970"/>
          <a:ext cx="3248743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연혁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(History)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70367" y="468970"/>
        <a:ext cx="3161680" cy="348253"/>
      </dsp:txXfrm>
    </dsp:sp>
    <dsp:sp modelId="{46929DE3-7679-4DFA-94CB-7208D01C80B8}">
      <dsp:nvSpPr>
        <dsp:cNvPr id="0" name=""/>
        <dsp:cNvSpPr/>
      </dsp:nvSpPr>
      <dsp:spPr>
        <a:xfrm>
          <a:off x="748546" y="455225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2C8656-1844-406E-B4CB-0D50ACD8942D}">
      <dsp:nvSpPr>
        <dsp:cNvPr id="0" name=""/>
        <dsp:cNvSpPr/>
      </dsp:nvSpPr>
      <dsp:spPr>
        <a:xfrm rot="10800000">
          <a:off x="919295" y="907434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조직도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(Organization)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907434"/>
        <a:ext cx="3217024" cy="348253"/>
      </dsp:txXfrm>
    </dsp:sp>
    <dsp:sp modelId="{53F03326-F895-438A-B533-BBE937389AAE}">
      <dsp:nvSpPr>
        <dsp:cNvPr id="0" name=""/>
        <dsp:cNvSpPr/>
      </dsp:nvSpPr>
      <dsp:spPr>
        <a:xfrm>
          <a:off x="745169" y="907434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80ADE1-846D-4E1F-8351-FB63791E1A81}">
      <dsp:nvSpPr>
        <dsp:cNvPr id="0" name=""/>
        <dsp:cNvSpPr/>
      </dsp:nvSpPr>
      <dsp:spPr>
        <a:xfrm rot="10800000">
          <a:off x="919295" y="1359644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생산품목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(Production)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1359644"/>
        <a:ext cx="3217024" cy="348253"/>
      </dsp:txXfrm>
    </dsp:sp>
    <dsp:sp modelId="{7DE3703F-6A9B-46EB-AAB1-78305592AF53}">
      <dsp:nvSpPr>
        <dsp:cNvPr id="0" name=""/>
        <dsp:cNvSpPr/>
      </dsp:nvSpPr>
      <dsp:spPr>
        <a:xfrm>
          <a:off x="745169" y="1359644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8E0A25-F5E3-47D1-BD0C-1D153E412D23}">
      <dsp:nvSpPr>
        <dsp:cNvPr id="0" name=""/>
        <dsp:cNvSpPr/>
      </dsp:nvSpPr>
      <dsp:spPr>
        <a:xfrm rot="10800000">
          <a:off x="919295" y="1811854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판매현황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(Sales Charts)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1811854"/>
        <a:ext cx="3217024" cy="348253"/>
      </dsp:txXfrm>
    </dsp:sp>
    <dsp:sp modelId="{E0EFB7A7-914F-4C51-82FA-BE7565AB63FF}">
      <dsp:nvSpPr>
        <dsp:cNvPr id="0" name=""/>
        <dsp:cNvSpPr/>
      </dsp:nvSpPr>
      <dsp:spPr>
        <a:xfrm>
          <a:off x="745169" y="1811854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43AF4-3D90-4D75-901E-2711FAFC87B6}">
      <dsp:nvSpPr>
        <dsp:cNvPr id="0" name=""/>
        <dsp:cNvSpPr/>
      </dsp:nvSpPr>
      <dsp:spPr>
        <a:xfrm rot="10800000">
          <a:off x="919295" y="2264064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주요 고객사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(Major Customers)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2264064"/>
        <a:ext cx="3217024" cy="348253"/>
      </dsp:txXfrm>
    </dsp:sp>
    <dsp:sp modelId="{7111869E-6808-43F0-9DF2-16D083AAD699}">
      <dsp:nvSpPr>
        <dsp:cNvPr id="0" name=""/>
        <dsp:cNvSpPr/>
      </dsp:nvSpPr>
      <dsp:spPr>
        <a:xfrm>
          <a:off x="745169" y="2264064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4DFD3F-AD30-485A-83A5-7A98B358613A}">
      <dsp:nvSpPr>
        <dsp:cNvPr id="0" name=""/>
        <dsp:cNvSpPr/>
      </dsp:nvSpPr>
      <dsp:spPr>
        <a:xfrm rot="10800000">
          <a:off x="919295" y="2716274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생산공정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(Process Line)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2716274"/>
        <a:ext cx="3217024" cy="348253"/>
      </dsp:txXfrm>
    </dsp:sp>
    <dsp:sp modelId="{C0D7BDA4-FEE3-4C0E-B7E9-EB7D4D7E3BC0}">
      <dsp:nvSpPr>
        <dsp:cNvPr id="0" name=""/>
        <dsp:cNvSpPr/>
      </dsp:nvSpPr>
      <dsp:spPr>
        <a:xfrm>
          <a:off x="745169" y="2716274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E47552-1912-4535-82D4-9645AF5517A6}">
      <dsp:nvSpPr>
        <dsp:cNvPr id="0" name=""/>
        <dsp:cNvSpPr/>
      </dsp:nvSpPr>
      <dsp:spPr>
        <a:xfrm rot="10800000">
          <a:off x="919295" y="3168483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생산설비 현황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(Production M/C)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3168483"/>
        <a:ext cx="3217024" cy="348253"/>
      </dsp:txXfrm>
    </dsp:sp>
    <dsp:sp modelId="{067FF0B1-DD8F-4ABF-B4D5-D74AE77DFCCA}">
      <dsp:nvSpPr>
        <dsp:cNvPr id="0" name=""/>
        <dsp:cNvSpPr/>
      </dsp:nvSpPr>
      <dsp:spPr>
        <a:xfrm>
          <a:off x="745169" y="3168483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E50793-2A8F-4A5F-B1A3-C3AB86452BD8}">
      <dsp:nvSpPr>
        <dsp:cNvPr id="0" name=""/>
        <dsp:cNvSpPr/>
      </dsp:nvSpPr>
      <dsp:spPr>
        <a:xfrm rot="10800000">
          <a:off x="919295" y="3620693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검사설비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(Automatic M/C)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3620693"/>
        <a:ext cx="3217024" cy="348253"/>
      </dsp:txXfrm>
    </dsp:sp>
    <dsp:sp modelId="{6744D6EE-C2DD-4137-BCB3-6370BB3A3188}">
      <dsp:nvSpPr>
        <dsp:cNvPr id="0" name=""/>
        <dsp:cNvSpPr/>
      </dsp:nvSpPr>
      <dsp:spPr>
        <a:xfrm>
          <a:off x="745169" y="3620693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D794A7-D72D-4D71-87CB-B4386BCF1F33}">
      <dsp:nvSpPr>
        <dsp:cNvPr id="0" name=""/>
        <dsp:cNvSpPr/>
      </dsp:nvSpPr>
      <dsp:spPr>
        <a:xfrm rot="10800000">
          <a:off x="919295" y="4072903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검사장비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(Inspection Equipment)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4072903"/>
        <a:ext cx="3217024" cy="348253"/>
      </dsp:txXfrm>
    </dsp:sp>
    <dsp:sp modelId="{E429427A-CAC7-4A52-BE45-EAD88152DCE3}">
      <dsp:nvSpPr>
        <dsp:cNvPr id="0" name=""/>
        <dsp:cNvSpPr/>
      </dsp:nvSpPr>
      <dsp:spPr>
        <a:xfrm>
          <a:off x="745169" y="4072903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FD781C-00FB-41E9-9EC3-BA2F1FD0B488}">
      <dsp:nvSpPr>
        <dsp:cNvPr id="0" name=""/>
        <dsp:cNvSpPr/>
      </dsp:nvSpPr>
      <dsp:spPr>
        <a:xfrm rot="10800000">
          <a:off x="919295" y="4525113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인증서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(Quality Certification) 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4525113"/>
        <a:ext cx="3217024" cy="348253"/>
      </dsp:txXfrm>
    </dsp:sp>
    <dsp:sp modelId="{2A97EEA4-2D8B-4147-BA74-54A38F462DD0}">
      <dsp:nvSpPr>
        <dsp:cNvPr id="0" name=""/>
        <dsp:cNvSpPr/>
      </dsp:nvSpPr>
      <dsp:spPr>
        <a:xfrm>
          <a:off x="745169" y="4525113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67F5F0-D198-4080-9288-E0C52323D819}">
      <dsp:nvSpPr>
        <dsp:cNvPr id="0" name=""/>
        <dsp:cNvSpPr/>
      </dsp:nvSpPr>
      <dsp:spPr>
        <a:xfrm rot="10800000">
          <a:off x="919295" y="4977323"/>
          <a:ext cx="3304087" cy="34825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3570" tIns="41910" rIns="78232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0" kern="1200" dirty="0" smtClean="0">
              <a:latin typeface="+mj-lt"/>
              <a:ea typeface="휴먼엑스포" pitchFamily="18" charset="-127"/>
            </a:rPr>
            <a:t>회사강점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(Strengths of </a:t>
          </a:r>
          <a:r>
            <a:rPr lang="en-US" altLang="ko-KR" sz="1100" b="0" kern="1200" dirty="0" err="1" smtClean="0">
              <a:latin typeface="+mj-lt"/>
              <a:ea typeface="휴먼엑스포" pitchFamily="18" charset="-127"/>
            </a:rPr>
            <a:t>Parkwon</a:t>
          </a:r>
          <a:r>
            <a:rPr lang="en-US" altLang="ko-KR" sz="1100" b="0" kern="1200" dirty="0" smtClean="0">
              <a:latin typeface="+mj-lt"/>
              <a:ea typeface="휴먼엑스포" pitchFamily="18" charset="-127"/>
            </a:rPr>
            <a:t>) </a:t>
          </a:r>
          <a:endParaRPr lang="ko-KR" altLang="en-US" sz="1100" b="0" kern="1200" dirty="0">
            <a:latin typeface="+mj-lt"/>
            <a:ea typeface="휴먼엑스포" pitchFamily="18" charset="-127"/>
          </a:endParaRPr>
        </a:p>
      </dsp:txBody>
      <dsp:txXfrm rot="10800000">
        <a:off x="1006358" y="4977323"/>
        <a:ext cx="3217024" cy="348253"/>
      </dsp:txXfrm>
    </dsp:sp>
    <dsp:sp modelId="{169F028A-24C0-4B75-B98B-48D8891CC32B}">
      <dsp:nvSpPr>
        <dsp:cNvPr id="0" name=""/>
        <dsp:cNvSpPr/>
      </dsp:nvSpPr>
      <dsp:spPr>
        <a:xfrm>
          <a:off x="745169" y="4977323"/>
          <a:ext cx="348253" cy="348253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60B55-DA5A-4BF0-BA63-B68061FC61C7}">
      <dsp:nvSpPr>
        <dsp:cNvPr id="0" name=""/>
        <dsp:cNvSpPr/>
      </dsp:nvSpPr>
      <dsp:spPr>
        <a:xfrm>
          <a:off x="0" y="384537"/>
          <a:ext cx="4320480" cy="48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err="1" smtClean="0"/>
            <a:t>박원강구공업사</a:t>
          </a:r>
          <a:r>
            <a:rPr lang="ko-KR" altLang="en-US" sz="1000" b="1" kern="1200" dirty="0" smtClean="0"/>
            <a:t> 설립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smtClean="0"/>
            <a:t>경기도부천시</a:t>
          </a:r>
          <a:r>
            <a:rPr lang="en-US" altLang="ko-KR" sz="1000" b="1" kern="1200" dirty="0" smtClean="0"/>
            <a:t>)</a:t>
          </a:r>
          <a:r>
            <a:rPr lang="ko-KR" altLang="en-US" sz="1000" b="1" kern="1200" dirty="0" smtClean="0"/>
            <a:t> </a:t>
          </a:r>
          <a:endParaRPr lang="ko-KR" altLang="en-US" sz="1000" b="1" kern="1200" dirty="0"/>
        </a:p>
      </dsp:txBody>
      <dsp:txXfrm>
        <a:off x="0" y="384537"/>
        <a:ext cx="4320480" cy="480375"/>
      </dsp:txXfrm>
    </dsp:sp>
    <dsp:sp modelId="{922C6283-A485-4C49-818E-011F77D1AB25}">
      <dsp:nvSpPr>
        <dsp:cNvPr id="0" name=""/>
        <dsp:cNvSpPr/>
      </dsp:nvSpPr>
      <dsp:spPr>
        <a:xfrm>
          <a:off x="233800" y="257873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1973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48210" y="272283"/>
        <a:ext cx="2995516" cy="266380"/>
      </dsp:txXfrm>
    </dsp:sp>
    <dsp:sp modelId="{F4F65CEF-076E-4367-A2D2-5266D593B582}">
      <dsp:nvSpPr>
        <dsp:cNvPr id="0" name=""/>
        <dsp:cNvSpPr/>
      </dsp:nvSpPr>
      <dsp:spPr>
        <a:xfrm>
          <a:off x="0" y="1066512"/>
          <a:ext cx="4320480" cy="70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smtClean="0"/>
            <a:t>경기도부천시 → 경기도 화성시 이전 </a:t>
          </a:r>
          <a:endParaRPr lang="ko-KR" altLang="en-US" sz="1000" b="1" kern="1200" dirty="0"/>
        </a:p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1988</a:t>
          </a:r>
          <a:r>
            <a:rPr lang="ko-KR" altLang="en-US" sz="1000" b="1" kern="1200" dirty="0" smtClean="0"/>
            <a:t>년 유망 중소기업 선정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err="1" smtClean="0"/>
            <a:t>신한은행</a:t>
          </a:r>
          <a:r>
            <a:rPr lang="en-US" altLang="ko-KR" sz="1000" b="1" kern="1200" dirty="0" smtClean="0"/>
            <a:t>)</a:t>
          </a:r>
          <a:r>
            <a:rPr lang="ko-KR" altLang="en-US" sz="1000" b="1" kern="1200" dirty="0" smtClean="0"/>
            <a:t> </a:t>
          </a:r>
          <a:endParaRPr lang="ko-KR" altLang="en-US" sz="1000" b="1" kern="1200" dirty="0"/>
        </a:p>
      </dsp:txBody>
      <dsp:txXfrm>
        <a:off x="0" y="1066512"/>
        <a:ext cx="4320480" cy="708750"/>
      </dsp:txXfrm>
    </dsp:sp>
    <dsp:sp modelId="{E8100E74-6DB8-485A-8EB9-784DC39E26D9}">
      <dsp:nvSpPr>
        <dsp:cNvPr id="0" name=""/>
        <dsp:cNvSpPr/>
      </dsp:nvSpPr>
      <dsp:spPr>
        <a:xfrm>
          <a:off x="216024" y="918912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1984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30434" y="933322"/>
        <a:ext cx="2995516" cy="266380"/>
      </dsp:txXfrm>
    </dsp:sp>
    <dsp:sp modelId="{0ECBDAD2-1F5B-4C52-B835-2F85D290008D}">
      <dsp:nvSpPr>
        <dsp:cNvPr id="0" name=""/>
        <dsp:cNvSpPr/>
      </dsp:nvSpPr>
      <dsp:spPr>
        <a:xfrm>
          <a:off x="0" y="1976862"/>
          <a:ext cx="4320480" cy="70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㈜</a:t>
          </a:r>
          <a:r>
            <a:rPr lang="ko-KR" altLang="en-US" sz="1000" b="1" kern="1200" dirty="0" err="1" smtClean="0"/>
            <a:t>박원강구로</a:t>
          </a:r>
          <a:r>
            <a:rPr lang="ko-KR" altLang="en-US" sz="1000" b="1" kern="1200" dirty="0" smtClean="0"/>
            <a:t> 법인 전환</a:t>
          </a:r>
          <a:endParaRPr lang="ko-KR" altLang="en-US" sz="1000" b="1" kern="1200" dirty="0"/>
        </a:p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2000</a:t>
          </a:r>
          <a:r>
            <a:rPr lang="ko-KR" altLang="en-US" sz="1000" b="1" kern="1200" dirty="0" smtClean="0"/>
            <a:t>년 ㈜박원으로 상호변경 </a:t>
          </a:r>
          <a:endParaRPr lang="ko-KR" altLang="en-US" sz="1000" b="1" kern="1200" dirty="0"/>
        </a:p>
      </dsp:txBody>
      <dsp:txXfrm>
        <a:off x="0" y="1976862"/>
        <a:ext cx="4320480" cy="708750"/>
      </dsp:txXfrm>
    </dsp:sp>
    <dsp:sp modelId="{7EDDB967-982F-4DA0-B730-506287455D03}">
      <dsp:nvSpPr>
        <dsp:cNvPr id="0" name=""/>
        <dsp:cNvSpPr/>
      </dsp:nvSpPr>
      <dsp:spPr>
        <a:xfrm>
          <a:off x="216024" y="1829262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1994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30434" y="1843672"/>
        <a:ext cx="2995516" cy="266380"/>
      </dsp:txXfrm>
    </dsp:sp>
    <dsp:sp modelId="{CC1FDCA8-FA4D-4396-829F-751ED95DB85D}">
      <dsp:nvSpPr>
        <dsp:cNvPr id="0" name=""/>
        <dsp:cNvSpPr/>
      </dsp:nvSpPr>
      <dsp:spPr>
        <a:xfrm>
          <a:off x="0" y="2887212"/>
          <a:ext cx="4320480" cy="48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QS-9000 </a:t>
          </a:r>
          <a:r>
            <a:rPr lang="ko-KR" altLang="en-US" sz="1000" b="1" kern="1200" dirty="0" smtClean="0"/>
            <a:t>품질시스템 인증 획득</a:t>
          </a:r>
          <a:endParaRPr lang="ko-KR" altLang="en-US" sz="1000" kern="1200" dirty="0"/>
        </a:p>
      </dsp:txBody>
      <dsp:txXfrm>
        <a:off x="0" y="2887212"/>
        <a:ext cx="4320480" cy="480375"/>
      </dsp:txXfrm>
    </dsp:sp>
    <dsp:sp modelId="{76C48367-521C-4FD1-9D29-2EC302CB05E2}">
      <dsp:nvSpPr>
        <dsp:cNvPr id="0" name=""/>
        <dsp:cNvSpPr/>
      </dsp:nvSpPr>
      <dsp:spPr>
        <a:xfrm>
          <a:off x="216024" y="2739612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/>
            <a:t>2001</a:t>
          </a:r>
          <a:r>
            <a:rPr lang="ko-KR" altLang="en-US" sz="1000" b="1" kern="1200" dirty="0" smtClean="0"/>
            <a:t>년</a:t>
          </a:r>
          <a:endParaRPr lang="ko-KR" altLang="en-US" sz="1000" b="1" kern="1200" dirty="0"/>
        </a:p>
      </dsp:txBody>
      <dsp:txXfrm>
        <a:off x="230434" y="2754022"/>
        <a:ext cx="2995516" cy="266380"/>
      </dsp:txXfrm>
    </dsp:sp>
    <dsp:sp modelId="{6A812E1E-E86D-4E2E-A82E-A07AA30B6C0C}">
      <dsp:nvSpPr>
        <dsp:cNvPr id="0" name=""/>
        <dsp:cNvSpPr/>
      </dsp:nvSpPr>
      <dsp:spPr>
        <a:xfrm>
          <a:off x="0" y="3569187"/>
          <a:ext cx="4320480" cy="48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FAG(KBC) </a:t>
          </a:r>
          <a:r>
            <a:rPr lang="ko-KR" altLang="en-US" sz="1000" b="1" kern="1200" dirty="0" smtClean="0"/>
            <a:t>베어링 강구 납품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smtClean="0"/>
            <a:t>현</a:t>
          </a:r>
          <a:r>
            <a:rPr lang="en-US" altLang="ko-KR" sz="1000" b="1" kern="1200" dirty="0" smtClean="0"/>
            <a:t>,</a:t>
          </a:r>
          <a:r>
            <a:rPr lang="ko-KR" altLang="en-US" sz="1000" b="1" kern="1200" dirty="0" err="1" smtClean="0"/>
            <a:t>셰플러코리아</a:t>
          </a:r>
          <a:r>
            <a:rPr lang="en-US" altLang="ko-KR" sz="1000" b="1" kern="1200" dirty="0" smtClean="0"/>
            <a:t>)</a:t>
          </a:r>
          <a:endParaRPr lang="ko-KR" altLang="en-US" sz="1000" b="1" kern="1200" dirty="0"/>
        </a:p>
      </dsp:txBody>
      <dsp:txXfrm>
        <a:off x="0" y="3569187"/>
        <a:ext cx="4320480" cy="480375"/>
      </dsp:txXfrm>
    </dsp:sp>
    <dsp:sp modelId="{E4EEBBD1-1F15-4EE4-8A33-C17E48142DEE}">
      <dsp:nvSpPr>
        <dsp:cNvPr id="0" name=""/>
        <dsp:cNvSpPr/>
      </dsp:nvSpPr>
      <dsp:spPr>
        <a:xfrm>
          <a:off x="216024" y="3421587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2003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30434" y="3435997"/>
        <a:ext cx="2995516" cy="266380"/>
      </dsp:txXfrm>
    </dsp:sp>
    <dsp:sp modelId="{05A6DE6D-A8E4-4880-BCA0-521F557574F8}">
      <dsp:nvSpPr>
        <dsp:cNvPr id="0" name=""/>
        <dsp:cNvSpPr/>
      </dsp:nvSpPr>
      <dsp:spPr>
        <a:xfrm>
          <a:off x="0" y="4251162"/>
          <a:ext cx="4320480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17" tIns="208280" rIns="33531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태양금속 강구사업 부분 인수</a:t>
          </a:r>
        </a:p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TS 16949</a:t>
          </a:r>
          <a:r>
            <a:rPr lang="ko-KR" altLang="en-US" sz="1000" b="1" kern="1200" dirty="0" smtClean="0"/>
            <a:t>인증 획득</a:t>
          </a:r>
        </a:p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중국 청도 강구공장 설립</a:t>
          </a:r>
        </a:p>
      </dsp:txBody>
      <dsp:txXfrm>
        <a:off x="0" y="4251162"/>
        <a:ext cx="4320480" cy="945000"/>
      </dsp:txXfrm>
    </dsp:sp>
    <dsp:sp modelId="{A9179E3C-9F5D-402D-BC66-E72432D2F2D0}">
      <dsp:nvSpPr>
        <dsp:cNvPr id="0" name=""/>
        <dsp:cNvSpPr/>
      </dsp:nvSpPr>
      <dsp:spPr>
        <a:xfrm>
          <a:off x="216024" y="4103562"/>
          <a:ext cx="3024336" cy="2952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/>
            <a:t>2004</a:t>
          </a:r>
          <a:r>
            <a:rPr lang="ko-KR" altLang="en-US" sz="1000" b="1" kern="1200" dirty="0" smtClean="0"/>
            <a:t>년</a:t>
          </a:r>
          <a:endParaRPr lang="ko-KR" altLang="en-US" sz="1000" b="1" kern="1200" dirty="0"/>
        </a:p>
      </dsp:txBody>
      <dsp:txXfrm>
        <a:off x="230434" y="4117972"/>
        <a:ext cx="2995516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B04A9-EC11-46BB-A4DE-00B557E48915}">
      <dsp:nvSpPr>
        <dsp:cNvPr id="0" name=""/>
        <dsp:cNvSpPr/>
      </dsp:nvSpPr>
      <dsp:spPr>
        <a:xfrm>
          <a:off x="0" y="235709"/>
          <a:ext cx="3867320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 대표이사 변경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err="1" smtClean="0"/>
            <a:t>박종달</a:t>
          </a:r>
          <a:r>
            <a:rPr lang="ko-KR" altLang="en-US" sz="1000" b="1" kern="1200" dirty="0" smtClean="0"/>
            <a:t> → 박운규</a:t>
          </a:r>
          <a:r>
            <a:rPr lang="en-US" altLang="ko-KR" sz="1000" b="1" kern="1200" dirty="0" smtClean="0"/>
            <a:t>)</a:t>
          </a:r>
          <a:r>
            <a:rPr lang="ko-KR" altLang="en-US" sz="1000" b="1" kern="1200" dirty="0" smtClean="0"/>
            <a:t> </a:t>
          </a:r>
          <a:endParaRPr lang="ko-KR" altLang="en-US" sz="1000" kern="1200" dirty="0"/>
        </a:p>
      </dsp:txBody>
      <dsp:txXfrm>
        <a:off x="0" y="235709"/>
        <a:ext cx="3867320" cy="528412"/>
      </dsp:txXfrm>
    </dsp:sp>
    <dsp:sp modelId="{D7E9AE8C-46EF-49CE-A399-344EE72067B2}">
      <dsp:nvSpPr>
        <dsp:cNvPr id="0" name=""/>
        <dsp:cNvSpPr/>
      </dsp:nvSpPr>
      <dsp:spPr>
        <a:xfrm>
          <a:off x="193366" y="73349"/>
          <a:ext cx="2707124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2006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09218" y="89201"/>
        <a:ext cx="2675420" cy="293016"/>
      </dsp:txXfrm>
    </dsp:sp>
    <dsp:sp modelId="{261A8BA1-E755-4D7C-BC9B-8C2C721BEDBA}">
      <dsp:nvSpPr>
        <dsp:cNvPr id="0" name=""/>
        <dsp:cNvSpPr/>
      </dsp:nvSpPr>
      <dsp:spPr>
        <a:xfrm>
          <a:off x="0" y="985881"/>
          <a:ext cx="3867320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 공장신축이전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smtClean="0"/>
            <a:t>경기도 </a:t>
          </a:r>
          <a:r>
            <a:rPr lang="ko-KR" altLang="en-US" sz="1000" b="1" kern="1200" dirty="0" err="1" smtClean="0"/>
            <a:t>화성시</a:t>
          </a:r>
          <a:r>
            <a:rPr lang="ko-KR" altLang="en-US" sz="1000" b="1" kern="1200" dirty="0" smtClean="0"/>
            <a:t> → 충북 제천시</a:t>
          </a:r>
          <a:r>
            <a:rPr lang="en-US" altLang="ko-KR" sz="1000" b="1" kern="1200" dirty="0" smtClean="0"/>
            <a:t>)</a:t>
          </a:r>
          <a:endParaRPr lang="ko-KR" altLang="en-US" sz="1000" b="1" kern="1200" dirty="0"/>
        </a:p>
      </dsp:txBody>
      <dsp:txXfrm>
        <a:off x="0" y="985881"/>
        <a:ext cx="3867320" cy="528412"/>
      </dsp:txXfrm>
    </dsp:sp>
    <dsp:sp modelId="{C2FB6FE1-E1DF-46D4-A132-14215F03C3AA}">
      <dsp:nvSpPr>
        <dsp:cNvPr id="0" name=""/>
        <dsp:cNvSpPr/>
      </dsp:nvSpPr>
      <dsp:spPr>
        <a:xfrm>
          <a:off x="193366" y="823521"/>
          <a:ext cx="2707124" cy="324720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smtClean="0"/>
            <a:t>2010</a:t>
          </a:r>
          <a:r>
            <a:rPr lang="ko-KR" altLang="en-US" sz="1000" b="1" kern="1200" smtClean="0"/>
            <a:t>년</a:t>
          </a:r>
          <a:endParaRPr lang="ko-KR" altLang="en-US" sz="1000" b="1" kern="1200" dirty="0"/>
        </a:p>
      </dsp:txBody>
      <dsp:txXfrm>
        <a:off x="209218" y="839373"/>
        <a:ext cx="2675420" cy="293016"/>
      </dsp:txXfrm>
    </dsp:sp>
    <dsp:sp modelId="{445B9BC2-74A2-44A1-8DF3-7D63D71716E7}">
      <dsp:nvSpPr>
        <dsp:cNvPr id="0" name=""/>
        <dsp:cNvSpPr/>
      </dsp:nvSpPr>
      <dsp:spPr>
        <a:xfrm>
          <a:off x="0" y="1736054"/>
          <a:ext cx="3867320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 ISO 14001 </a:t>
          </a:r>
          <a:r>
            <a:rPr lang="ko-KR" altLang="en-US" sz="1000" b="1" kern="1200" dirty="0" smtClean="0"/>
            <a:t>인증 획득</a:t>
          </a:r>
          <a:endParaRPr lang="ko-KR" altLang="en-US" sz="1000" kern="1200" dirty="0"/>
        </a:p>
      </dsp:txBody>
      <dsp:txXfrm>
        <a:off x="0" y="1736054"/>
        <a:ext cx="3867320" cy="528412"/>
      </dsp:txXfrm>
    </dsp:sp>
    <dsp:sp modelId="{3C7B140A-1C8E-488C-B8A4-D531D2E1F005}">
      <dsp:nvSpPr>
        <dsp:cNvPr id="0" name=""/>
        <dsp:cNvSpPr/>
      </dsp:nvSpPr>
      <dsp:spPr>
        <a:xfrm>
          <a:off x="193366" y="1573694"/>
          <a:ext cx="2707124" cy="324720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/>
            <a:t>2013</a:t>
          </a:r>
          <a:r>
            <a:rPr lang="ko-KR" altLang="en-US" sz="1000" b="1" kern="1200" dirty="0" smtClean="0"/>
            <a:t>년</a:t>
          </a:r>
          <a:endParaRPr lang="ko-KR" altLang="en-US" sz="1000" b="1" kern="1200" dirty="0"/>
        </a:p>
      </dsp:txBody>
      <dsp:txXfrm>
        <a:off x="209218" y="1589546"/>
        <a:ext cx="2675420" cy="293016"/>
      </dsp:txXfrm>
    </dsp:sp>
    <dsp:sp modelId="{A9F54A82-879F-42C0-9A46-B559F5BEDB7F}">
      <dsp:nvSpPr>
        <dsp:cNvPr id="0" name=""/>
        <dsp:cNvSpPr/>
      </dsp:nvSpPr>
      <dsp:spPr>
        <a:xfrm>
          <a:off x="0" y="2486226"/>
          <a:ext cx="3867320" cy="71698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kern="1200" dirty="0" smtClean="0"/>
            <a:t> </a:t>
          </a:r>
          <a:r>
            <a:rPr lang="en-US" altLang="ko-KR" sz="1000" b="1" kern="1200" dirty="0" smtClean="0"/>
            <a:t>SQ</a:t>
          </a:r>
          <a:r>
            <a:rPr lang="ko-KR" altLang="en-US" sz="1000" b="1" kern="1200" dirty="0" smtClean="0"/>
            <a:t>인증 획득</a:t>
          </a:r>
          <a:r>
            <a:rPr lang="en-US" altLang="ko-KR" sz="1000" b="1" kern="1200" dirty="0" smtClean="0"/>
            <a:t>(</a:t>
          </a:r>
          <a:r>
            <a:rPr lang="ko-KR" altLang="en-US" sz="1000" b="1" kern="1200" dirty="0" smtClean="0"/>
            <a:t>하드웨어 단조</a:t>
          </a:r>
          <a:r>
            <a:rPr lang="en-US" altLang="ko-KR" sz="1000" b="1" kern="1200" dirty="0" smtClean="0"/>
            <a:t>, </a:t>
          </a:r>
          <a:r>
            <a:rPr lang="ko-KR" altLang="en-US" sz="1000" b="1" kern="1200" dirty="0" smtClean="0"/>
            <a:t>하드웨어 열처리</a:t>
          </a:r>
          <a:r>
            <a:rPr lang="en-US" altLang="ko-KR" sz="1000" b="1" kern="1200" dirty="0" smtClean="0"/>
            <a:t>)</a:t>
          </a:r>
          <a:endParaRPr lang="ko-KR" altLang="en-US" sz="1000" b="1" kern="1200" dirty="0"/>
        </a:p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 </a:t>
          </a:r>
          <a:r>
            <a:rPr lang="en-US" altLang="ko-KR" sz="1000" b="1" kern="1200" dirty="0" err="1" smtClean="0"/>
            <a:t>Schaeffler</a:t>
          </a:r>
          <a:r>
            <a:rPr lang="en-US" altLang="ko-KR" sz="1000" b="1" kern="1200" dirty="0" smtClean="0"/>
            <a:t> Korea Best Supplier Award </a:t>
          </a:r>
          <a:r>
            <a:rPr lang="ko-KR" altLang="en-US" sz="1000" b="1" kern="1200" dirty="0" smtClean="0"/>
            <a:t>수상</a:t>
          </a:r>
          <a:endParaRPr lang="ko-KR" altLang="en-US" sz="1000" b="1" kern="1200" dirty="0"/>
        </a:p>
      </dsp:txBody>
      <dsp:txXfrm>
        <a:off x="0" y="2486226"/>
        <a:ext cx="3867320" cy="716989"/>
      </dsp:txXfrm>
    </dsp:sp>
    <dsp:sp modelId="{2E1E7ED9-A768-4260-B153-06B20F41F1A8}">
      <dsp:nvSpPr>
        <dsp:cNvPr id="0" name=""/>
        <dsp:cNvSpPr/>
      </dsp:nvSpPr>
      <dsp:spPr>
        <a:xfrm>
          <a:off x="193366" y="2323866"/>
          <a:ext cx="2707124" cy="32472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>
              <a:latin typeface="+mn-ea"/>
              <a:ea typeface="+mn-ea"/>
            </a:rPr>
            <a:t>2017</a:t>
          </a:r>
          <a:r>
            <a:rPr lang="ko-KR" altLang="en-US" sz="1000" b="1" kern="1200" dirty="0" smtClean="0">
              <a:latin typeface="+mn-ea"/>
              <a:ea typeface="+mn-ea"/>
            </a:rPr>
            <a:t>년</a:t>
          </a:r>
          <a:endParaRPr lang="ko-KR" altLang="en-US" sz="1000" b="1" kern="1200" dirty="0">
            <a:latin typeface="+mn-ea"/>
            <a:ea typeface="+mn-ea"/>
          </a:endParaRPr>
        </a:p>
      </dsp:txBody>
      <dsp:txXfrm>
        <a:off x="209218" y="2339718"/>
        <a:ext cx="2675420" cy="293016"/>
      </dsp:txXfrm>
    </dsp:sp>
    <dsp:sp modelId="{DCCE544C-A0B9-4BC7-BA02-EAE987FE094E}">
      <dsp:nvSpPr>
        <dsp:cNvPr id="0" name=""/>
        <dsp:cNvSpPr/>
      </dsp:nvSpPr>
      <dsp:spPr>
        <a:xfrm>
          <a:off x="0" y="3424976"/>
          <a:ext cx="3867320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000" b="1" kern="1200" dirty="0" smtClean="0"/>
            <a:t>IATF 16949</a:t>
          </a:r>
          <a:r>
            <a:rPr lang="ko-KR" altLang="en-US" sz="1000" b="1" kern="1200" dirty="0" smtClean="0"/>
            <a:t>인증 전환</a:t>
          </a:r>
        </a:p>
      </dsp:txBody>
      <dsp:txXfrm>
        <a:off x="0" y="3424976"/>
        <a:ext cx="3867320" cy="528412"/>
      </dsp:txXfrm>
    </dsp:sp>
    <dsp:sp modelId="{073ACC72-AAFC-48E9-AA6C-3897C1D62333}">
      <dsp:nvSpPr>
        <dsp:cNvPr id="0" name=""/>
        <dsp:cNvSpPr/>
      </dsp:nvSpPr>
      <dsp:spPr>
        <a:xfrm>
          <a:off x="193366" y="3262616"/>
          <a:ext cx="2707124" cy="324720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/>
            <a:t>2018</a:t>
          </a:r>
          <a:r>
            <a:rPr lang="ko-KR" altLang="en-US" sz="1000" b="1" kern="1200" dirty="0" smtClean="0"/>
            <a:t>년</a:t>
          </a:r>
          <a:endParaRPr lang="ko-KR" altLang="en-US" sz="1000" b="1" kern="1200" dirty="0"/>
        </a:p>
      </dsp:txBody>
      <dsp:txXfrm>
        <a:off x="209218" y="3278468"/>
        <a:ext cx="2675420" cy="293016"/>
      </dsp:txXfrm>
    </dsp:sp>
    <dsp:sp modelId="{B0860347-5365-4C2D-9196-A7F87147F57B}">
      <dsp:nvSpPr>
        <dsp:cNvPr id="0" name=""/>
        <dsp:cNvSpPr/>
      </dsp:nvSpPr>
      <dsp:spPr>
        <a:xfrm>
          <a:off x="0" y="4175149"/>
          <a:ext cx="3867320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147" tIns="208280" rIns="300147" bIns="71120" numCol="1" spcCol="1270" anchor="t" anchorCtr="0">
          <a:noAutofit/>
        </a:bodyPr>
        <a:lstStyle/>
        <a:p>
          <a:pPr marL="57150" lvl="1" indent="-57150" algn="l" defTabSz="4445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000" b="1" kern="1200" dirty="0" smtClean="0"/>
            <a:t>베트남 </a:t>
          </a:r>
          <a:r>
            <a:rPr lang="ko-KR" altLang="en-US" sz="1000" b="1" kern="1200" dirty="0" err="1" smtClean="0"/>
            <a:t>호치민</a:t>
          </a:r>
          <a:r>
            <a:rPr lang="ko-KR" altLang="en-US" sz="1000" b="1" kern="1200" dirty="0" smtClean="0"/>
            <a:t> 강구공장 설립</a:t>
          </a:r>
          <a:endParaRPr lang="ko-KR" altLang="en-US" sz="1000" b="1" kern="1200" dirty="0"/>
        </a:p>
      </dsp:txBody>
      <dsp:txXfrm>
        <a:off x="0" y="4175149"/>
        <a:ext cx="3867320" cy="528412"/>
      </dsp:txXfrm>
    </dsp:sp>
    <dsp:sp modelId="{3B30A48E-3626-4672-97C0-F75DE32E96A4}">
      <dsp:nvSpPr>
        <dsp:cNvPr id="0" name=""/>
        <dsp:cNvSpPr/>
      </dsp:nvSpPr>
      <dsp:spPr>
        <a:xfrm>
          <a:off x="193366" y="4012789"/>
          <a:ext cx="2707124" cy="32472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323" tIns="0" rIns="102323" bIns="0" numCol="1" spcCol="1270" anchor="ctr" anchorCtr="0">
          <a:noAutofit/>
        </a:bodyPr>
        <a:lstStyle/>
        <a:p>
          <a:pPr lvl="0" algn="l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000" b="1" kern="1200" dirty="0" smtClean="0"/>
            <a:t>2019</a:t>
          </a:r>
          <a:r>
            <a:rPr lang="ko-KR" altLang="en-US" sz="1000" b="1" kern="1200" dirty="0" smtClean="0"/>
            <a:t>년</a:t>
          </a:r>
          <a:endParaRPr lang="ko-KR" altLang="en-US" sz="1000" b="1" kern="1200" dirty="0"/>
        </a:p>
      </dsp:txBody>
      <dsp:txXfrm>
        <a:off x="209218" y="4028641"/>
        <a:ext cx="2675420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11192-91E4-44CD-975C-5E557632B4BF}" type="datetimeFigureOut">
              <a:rPr lang="ko-KR" altLang="en-US" smtClean="0"/>
              <a:t>2023-09-26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2493-D06E-4943-AF87-B4E9EF1057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hyperlink" Target="mailto:parkwon@parkwon.co.kr" TargetMode="Externa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hyperlink" Target="mailto:parkwon@parkwon.co.kr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arkwon@parkwon.co.k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hyperlink" Target="mailto:parkwon@parkwon.co.kr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rkwon@parkwon.co.k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hyperlink" Target="mailto:parkwon@parkwon.co.k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제목 없음 복사.jpg"/>
          <p:cNvPicPr>
            <a:picLocks noChangeAspect="1"/>
          </p:cNvPicPr>
          <p:nvPr/>
        </p:nvPicPr>
        <p:blipFill>
          <a:blip r:embed="rId2" cstate="print"/>
          <a:srcRect l="5113" r="4326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12" name="제목 1"/>
          <p:cNvSpPr>
            <a:spLocks noGrp="1"/>
          </p:cNvSpPr>
          <p:nvPr/>
        </p:nvSpPr>
        <p:spPr>
          <a:xfrm>
            <a:off x="0" y="3140968"/>
            <a:ext cx="9152804" cy="37259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7000" b="1" dirty="0" smtClean="0">
                <a:solidFill>
                  <a:schemeClr val="bg1"/>
                </a:solidFill>
              </a:rPr>
              <a:t/>
            </a:r>
            <a:br>
              <a:rPr lang="en-US" altLang="ko-KR" sz="7000" b="1" dirty="0" smtClean="0">
                <a:solidFill>
                  <a:schemeClr val="bg1"/>
                </a:solidFill>
              </a:rPr>
            </a:br>
            <a:endParaRPr lang="ko-KR" altLang="en-US" sz="7000" b="1" dirty="0">
              <a:solidFill>
                <a:schemeClr val="bg1"/>
              </a:solidFill>
            </a:endParaRPr>
          </a:p>
        </p:txBody>
      </p:sp>
      <p:pic>
        <p:nvPicPr>
          <p:cNvPr id="13" name="그림 12" descr="박원마크.jpg"/>
          <p:cNvPicPr>
            <a:picLocks noChangeAspect="1"/>
          </p:cNvPicPr>
          <p:nvPr/>
        </p:nvPicPr>
        <p:blipFill>
          <a:blip r:embed="rId3" cstate="print"/>
          <a:srcRect l="26087" t="11351" r="24620" b="26219"/>
          <a:stretch>
            <a:fillRect/>
          </a:stretch>
        </p:blipFill>
        <p:spPr bwMode="auto">
          <a:xfrm>
            <a:off x="6254001" y="6408712"/>
            <a:ext cx="478239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/>
          <p:nvPr/>
        </p:nvSpPr>
        <p:spPr>
          <a:xfrm>
            <a:off x="179512" y="3140968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50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COMPANY INTRODUCTION</a:t>
            </a:r>
            <a:endParaRPr lang="ko-KR" altLang="en-US" sz="50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1340768"/>
            <a:ext cx="9144000" cy="1296144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  <a:ln>
            <a:noFill/>
          </a:ln>
          <a:scene3d>
            <a:camera prst="obliqueBottom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6" name="TextBox 6"/>
          <p:cNvSpPr txBox="1"/>
          <p:nvPr/>
        </p:nvSpPr>
        <p:spPr>
          <a:xfrm>
            <a:off x="251520" y="1268760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0" dirty="0" smtClean="0">
                <a:ln w="3175" cmpd="sng">
                  <a:solidFill>
                    <a:schemeClr val="bg1"/>
                  </a:solidFill>
                  <a:prstDash val="solid"/>
                </a:ln>
                <a:effectLst/>
                <a:latin typeface="HY헤드라인M" pitchFamily="18" charset="-127"/>
                <a:ea typeface="HY헤드라인M" pitchFamily="18" charset="-127"/>
              </a:rPr>
              <a:t>PARKWON</a:t>
            </a:r>
            <a:endParaRPr lang="ko-KR" altLang="en-US" sz="8000" dirty="0">
              <a:ln w="3175" cmpd="sng">
                <a:solidFill>
                  <a:schemeClr val="bg1"/>
                </a:solidFill>
                <a:prstDash val="solid"/>
              </a:ln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6732240" y="644404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latin typeface="+mj-lt"/>
              </a:rPr>
              <a:t>PARKWON CO., LTD.</a:t>
            </a:r>
            <a:endParaRPr lang="ko-KR" altLang="en-US" b="1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-1" y="-23192"/>
              <a:ext cx="1960459" cy="286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 </a:t>
            </a:r>
            <a:r>
              <a:rPr kumimoji="0" lang="ko-KR" altLang="en-US" sz="2400" b="1" i="1" dirty="0" err="1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고객사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(Major Customers)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6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1866" y="3942540"/>
            <a:ext cx="1676694" cy="56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그림 46" descr="이래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9194" y="1355713"/>
            <a:ext cx="2273520" cy="6331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3021" r="49775" b="23108"/>
          <a:stretch/>
        </p:blipFill>
        <p:spPr bwMode="auto">
          <a:xfrm>
            <a:off x="2765670" y="3964740"/>
            <a:ext cx="1819265" cy="49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46200" r="52196" b="49974"/>
          <a:stretch/>
        </p:blipFill>
        <p:spPr bwMode="auto">
          <a:xfrm>
            <a:off x="149636" y="4907662"/>
            <a:ext cx="1912750" cy="51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0769" r="85313" b="81498"/>
          <a:stretch/>
        </p:blipFill>
        <p:spPr bwMode="auto">
          <a:xfrm>
            <a:off x="303351" y="2703181"/>
            <a:ext cx="1759035" cy="7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36923" r="41366" b="52528"/>
          <a:stretch/>
        </p:blipFill>
        <p:spPr bwMode="auto">
          <a:xfrm>
            <a:off x="4343133" y="5931734"/>
            <a:ext cx="2858033" cy="4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7912" r="73425" b="84320"/>
          <a:stretch/>
        </p:blipFill>
        <p:spPr bwMode="auto">
          <a:xfrm>
            <a:off x="5772150" y="2597517"/>
            <a:ext cx="1691312" cy="77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3" t="11241" r="18646" b="83207"/>
          <a:stretch/>
        </p:blipFill>
        <p:spPr bwMode="auto">
          <a:xfrm>
            <a:off x="230042" y="3923578"/>
            <a:ext cx="2299839" cy="58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908" r="17813" b="34046"/>
          <a:stretch/>
        </p:blipFill>
        <p:spPr bwMode="auto">
          <a:xfrm>
            <a:off x="179512" y="1215366"/>
            <a:ext cx="2857882" cy="82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83" y="1355713"/>
            <a:ext cx="3520218" cy="6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53488" r="21667" b="25969"/>
          <a:stretch/>
        </p:blipFill>
        <p:spPr bwMode="auto">
          <a:xfrm>
            <a:off x="2339752" y="2480361"/>
            <a:ext cx="30194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21663" r="82893" b="71964"/>
          <a:stretch/>
        </p:blipFill>
        <p:spPr bwMode="auto">
          <a:xfrm>
            <a:off x="4896392" y="3880125"/>
            <a:ext cx="2042571" cy="62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14881" r="65312" b="75655"/>
          <a:stretch/>
        </p:blipFill>
        <p:spPr bwMode="auto">
          <a:xfrm>
            <a:off x="109896" y="5931734"/>
            <a:ext cx="3565406" cy="5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2597" r="79895" b="71092"/>
          <a:stretch/>
        </p:blipFill>
        <p:spPr bwMode="auto">
          <a:xfrm>
            <a:off x="9426524" y="834292"/>
            <a:ext cx="2143522" cy="104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7776" r="26451" b="24539"/>
          <a:stretch/>
        </p:blipFill>
        <p:spPr bwMode="auto">
          <a:xfrm>
            <a:off x="11988823" y="873869"/>
            <a:ext cx="5124105" cy="100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6358" r="72219" b="77246"/>
          <a:stretch/>
        </p:blipFill>
        <p:spPr bwMode="auto">
          <a:xfrm>
            <a:off x="9426525" y="2200649"/>
            <a:ext cx="1914228" cy="5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5117" r="76746" b="65787"/>
          <a:stretch/>
        </p:blipFill>
        <p:spPr bwMode="auto">
          <a:xfrm>
            <a:off x="11850934" y="2087606"/>
            <a:ext cx="2699941" cy="14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 t="19481" r="37057" b="64651"/>
          <a:stretch/>
        </p:blipFill>
        <p:spPr bwMode="auto">
          <a:xfrm>
            <a:off x="9570616" y="4118338"/>
            <a:ext cx="2418207" cy="77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62597" r="41367" b="29758"/>
          <a:stretch/>
        </p:blipFill>
        <p:spPr bwMode="auto">
          <a:xfrm>
            <a:off x="9570616" y="5163194"/>
            <a:ext cx="2418207" cy="55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3" r="71771" b="67872"/>
          <a:stretch/>
        </p:blipFill>
        <p:spPr bwMode="auto">
          <a:xfrm>
            <a:off x="12204848" y="4118339"/>
            <a:ext cx="3888432" cy="77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" t="15116" r="68952" b="70891"/>
          <a:stretch/>
        </p:blipFill>
        <p:spPr bwMode="auto">
          <a:xfrm>
            <a:off x="12204847" y="5117826"/>
            <a:ext cx="4058103" cy="10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 preferRelativeResize="0">
            <a:picLocks noChangeArrowheads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 bwMode="auto">
          <a:xfrm>
            <a:off x="221376" y="980728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"/>
          <p:cNvPicPr preferRelativeResize="0">
            <a:picLocks noChangeArrowheads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 bwMode="auto">
          <a:xfrm>
            <a:off x="2461482" y="980728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7" name="Picture 1"/>
          <p:cNvPicPr preferRelativeResize="0">
            <a:picLocks noChangeArrowheads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 bwMode="auto">
          <a:xfrm>
            <a:off x="4701588" y="980728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8" name="Picture 1"/>
          <p:cNvPicPr preferRelativeResize="0">
            <a:picLocks noChangeArrowheads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 bwMode="auto">
          <a:xfrm>
            <a:off x="6941694" y="980728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9" name="Picture 1"/>
          <p:cNvPicPr preferRelativeResize="0">
            <a:picLocks noChangeArrowheads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 bwMode="auto">
          <a:xfrm>
            <a:off x="2461482" y="2636912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0" name="Picture 1"/>
          <p:cNvPicPr preferRelativeResize="0">
            <a:picLocks noChangeArrowheads="1"/>
          </p:cNvPicPr>
          <p:nvPr/>
        </p:nvPicPr>
        <p:blipFill>
          <a:blip r:embed="rId7" cstate="print">
            <a:lum/>
          </a:blip>
          <a:stretch>
            <a:fillRect/>
          </a:stretch>
        </p:blipFill>
        <p:spPr bwMode="auto">
          <a:xfrm>
            <a:off x="4654016" y="2645457"/>
            <a:ext cx="1866548" cy="142933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3" name="그림 22" descr="20160123_113240.jpg"/>
          <p:cNvPicPr preferRelativeResize="0">
            <a:picLocks/>
          </p:cNvPicPr>
          <p:nvPr/>
        </p:nvPicPr>
        <p:blipFill>
          <a:blip r:embed="rId8" cstate="print">
            <a:lum/>
          </a:blip>
          <a:stretch>
            <a:fillRect/>
          </a:stretch>
        </p:blipFill>
        <p:spPr>
          <a:xfrm>
            <a:off x="221169" y="2638942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4" name="그림 23" descr="20160123_113538.jpg"/>
          <p:cNvPicPr preferRelativeResize="0">
            <a:picLocks/>
          </p:cNvPicPr>
          <p:nvPr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934062" y="2643689"/>
            <a:ext cx="1866548" cy="138712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5" name="오른쪽 화살표 24"/>
          <p:cNvSpPr/>
          <p:nvPr/>
        </p:nvSpPr>
        <p:spPr>
          <a:xfrm>
            <a:off x="2162594" y="1456365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6" name="오른쪽 화살표 25"/>
          <p:cNvSpPr/>
          <p:nvPr/>
        </p:nvSpPr>
        <p:spPr>
          <a:xfrm>
            <a:off x="4402700" y="1456365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>
            <a:off x="6642806" y="1456365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8" name="오른쪽 화살표 27"/>
          <p:cNvSpPr/>
          <p:nvPr/>
        </p:nvSpPr>
        <p:spPr>
          <a:xfrm>
            <a:off x="2162594" y="3074789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9" name="오른쪽 화살표 28"/>
          <p:cNvSpPr/>
          <p:nvPr/>
        </p:nvSpPr>
        <p:spPr>
          <a:xfrm>
            <a:off x="4402700" y="3074789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0" name="오른쪽 화살표 29"/>
          <p:cNvSpPr/>
          <p:nvPr/>
        </p:nvSpPr>
        <p:spPr>
          <a:xfrm>
            <a:off x="6642806" y="3121095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76185" y="2340512"/>
            <a:ext cx="1409936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1. </a:t>
            </a:r>
            <a:r>
              <a:rPr lang="ko-KR" alt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압조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(Heading)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663478" y="2340512"/>
            <a:ext cx="1451493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생연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(flashing)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575511" y="2338744"/>
            <a:ext cx="2141333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열처리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(heat treatment)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971208" y="2340512"/>
            <a:ext cx="1792257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그라인딩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(grinding)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48624" y="4005307"/>
            <a:ext cx="1657614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5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텀블러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(tumbling)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475365" y="4015685"/>
            <a:ext cx="1805555" cy="304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6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r>
              <a:rPr lang="en-US" altLang="ko-KR" sz="1200" b="1" cap="all" baseline="300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st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래핑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(1</a:t>
            </a:r>
            <a:r>
              <a:rPr lang="en-US" altLang="ko-KR" sz="1000" b="1" cap="all" spc="0" baseline="300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st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ko-KR" sz="10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LApping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954637" y="4042402"/>
            <a:ext cx="178446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8.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자동외관검사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ko-KR" sz="1000" b="1" cap="all" spc="0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aviko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4672169" y="4058719"/>
            <a:ext cx="187262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7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en-US" altLang="ko-KR" sz="1200" b="1" cap="all" baseline="300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nd</a:t>
            </a:r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ko-KR" altLang="en-US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래핑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(2</a:t>
            </a:r>
            <a:r>
              <a:rPr lang="en-US" altLang="ko-KR" sz="1000" b="1" cap="all" spc="0" baseline="300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nd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ko-KR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Lapping)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35977" y="5793137"/>
            <a:ext cx="185820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9.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초음파세척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(washing</a:t>
            </a:r>
            <a:r>
              <a:rPr lang="en-US" altLang="ko-KR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182788" y="5792563"/>
            <a:ext cx="276870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10</a:t>
            </a:r>
            <a:r>
              <a:rPr lang="en-US" altLang="ko-KR" sz="12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외관검사</a:t>
            </a:r>
            <a:r>
              <a:rPr lang="en-US" altLang="ko-KR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,</a:t>
            </a:r>
            <a:r>
              <a:rPr lang="ko-KR" altLang="en-US" sz="1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포장</a:t>
            </a:r>
            <a:r>
              <a:rPr lang="en-US" altLang="ko-KR" sz="10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(Visual inspection</a:t>
            </a:r>
            <a:r>
              <a:rPr lang="en-US" altLang="ko-KR" sz="10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en-US" altLang="ko-KR" sz="10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10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-601910" y="-23191"/>
            <a:ext cx="9764960" cy="452238"/>
            <a:chOff x="-601910" y="-23191"/>
            <a:chExt cx="9764960" cy="452238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-1" y="-23191"/>
              <a:ext cx="2006237" cy="211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630019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생산공정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(Process Line) – Bearing ball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28052" r="10752" b="26668"/>
          <a:stretch/>
        </p:blipFill>
        <p:spPr bwMode="auto">
          <a:xfrm>
            <a:off x="2475365" y="4310252"/>
            <a:ext cx="1853605" cy="14274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" name="오른쪽 화살표 44"/>
          <p:cNvSpPr/>
          <p:nvPr/>
        </p:nvSpPr>
        <p:spPr>
          <a:xfrm>
            <a:off x="2182788" y="4793059"/>
            <a:ext cx="224011" cy="4756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8" name="Picture 72"/>
          <p:cNvPicPr>
            <a:picLocks noChangeAspect="1" noChangeArrowheads="1"/>
          </p:cNvPicPr>
          <p:nvPr/>
        </p:nvPicPr>
        <p:blipFill>
          <a:blip r:embed="rId1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23534" r="21561" b="6879"/>
          <a:stretch>
            <a:fillRect/>
          </a:stretch>
        </p:blipFill>
        <p:spPr bwMode="auto">
          <a:xfrm>
            <a:off x="218502" y="4363234"/>
            <a:ext cx="1852665" cy="142933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680424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생산설비 현황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(Production M/C)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874991"/>
              </p:ext>
            </p:extLst>
          </p:nvPr>
        </p:nvGraphicFramePr>
        <p:xfrm>
          <a:off x="251520" y="980728"/>
          <a:ext cx="8640960" cy="49552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1111"/>
                <a:gridCol w="2028746"/>
                <a:gridCol w="1728192"/>
                <a:gridCol w="1277359"/>
                <a:gridCol w="1655892"/>
                <a:gridCol w="598271"/>
                <a:gridCol w="751389"/>
              </a:tblGrid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순위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설비명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규격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제작사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사용용도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수량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비고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Heading</a:t>
                      </a:r>
                      <a:r>
                        <a:rPr lang="en-US" altLang="ko-KR" sz="1200" baseline="0" dirty="0" smtClean="0"/>
                        <a:t> Machine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Φ1.8 ~ Φ36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고려기계 외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냉간 단조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21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Flashing</a:t>
                      </a:r>
                      <a:r>
                        <a:rPr lang="en-US" altLang="ko-KR" sz="1200" baseline="0" dirty="0" smtClean="0"/>
                        <a:t> Machine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Φ700 ~ Φ900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자체제작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연마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35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F/G</a:t>
                      </a:r>
                      <a:r>
                        <a:rPr lang="en-US" altLang="ko-KR" sz="1200" baseline="0" dirty="0" smtClean="0"/>
                        <a:t> Machine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Φ700 ~ Φ800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연마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14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latin typeface="+mj-lt"/>
                      </a:endParaRPr>
                    </a:p>
                  </a:txBody>
                  <a:tcPr anchor="ctr"/>
                </a:tc>
              </a:tr>
              <a:tr h="6963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4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Heat treatment furnace</a:t>
                      </a:r>
                      <a:endParaRPr lang="ko-KR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50~80KW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경도 및 내구성 향상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/>
                        <a:t>Grinding Machine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Φ700 ~ Φ800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연마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34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6963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6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/>
                        <a:t>Tumbling Machine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400Kg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경도 및 내구성 향상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7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/>
                        <a:t>1</a:t>
                      </a:r>
                      <a:r>
                        <a:rPr lang="en-US" altLang="ko-KR" sz="1200" baseline="30000" dirty="0" smtClean="0"/>
                        <a:t>st</a:t>
                      </a:r>
                      <a:r>
                        <a:rPr lang="en-US" altLang="ko-KR" sz="1200" baseline="0" dirty="0" smtClean="0"/>
                        <a:t> lapping Machine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Φ600 ~ Φ700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연마 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45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/>
                        <a:t>2</a:t>
                      </a:r>
                      <a:r>
                        <a:rPr lang="en-US" altLang="ko-KR" sz="1200" baseline="30000" dirty="0" smtClean="0"/>
                        <a:t>st</a:t>
                      </a:r>
                      <a:r>
                        <a:rPr lang="en-US" altLang="ko-KR" sz="1200" baseline="0" dirty="0" smtClean="0"/>
                        <a:t> lapping Machine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Φ600 ~ Φ700</a:t>
                      </a:r>
                      <a:endParaRPr lang="ko-KR" altLang="en-US" sz="12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“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연마 및 광택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36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4453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9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초음파세척기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1000W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진공플랜트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세척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5</a:t>
                      </a:r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1979712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3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검사설비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(Automatic M/C)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39552" y="980728"/>
            <a:ext cx="7848512" cy="4608512"/>
            <a:chOff x="251520" y="1988840"/>
            <a:chExt cx="7848512" cy="4608512"/>
          </a:xfrm>
        </p:grpSpPr>
        <p:pic>
          <p:nvPicPr>
            <p:cNvPr id="15" name="Picture 2"/>
            <p:cNvPicPr preferRelativeResize="0">
              <a:picLocks noChangeArrowheads="1"/>
            </p:cNvPicPr>
            <p:nvPr/>
          </p:nvPicPr>
          <p:blipFill>
            <a:blip r:embed="rId3" cstate="print">
              <a:lum/>
            </a:blip>
            <a:stretch>
              <a:fillRect/>
            </a:stretch>
          </p:blipFill>
          <p:spPr bwMode="auto">
            <a:xfrm>
              <a:off x="4860032" y="1988840"/>
              <a:ext cx="324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6" name="Picture 3"/>
            <p:cNvPicPr preferRelativeResize="0">
              <a:picLocks noChangeArrowheads="1"/>
            </p:cNvPicPr>
            <p:nvPr/>
          </p:nvPicPr>
          <p:blipFill>
            <a:blip r:embed="rId4" cstate="print">
              <a:lum/>
            </a:blip>
            <a:stretch>
              <a:fillRect/>
            </a:stretch>
          </p:blipFill>
          <p:spPr bwMode="auto">
            <a:xfrm>
              <a:off x="971600" y="4293096"/>
              <a:ext cx="324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7" name="그림 16" descr="20160123_113054.jpg"/>
            <p:cNvPicPr preferRelativeResize="0">
              <a:picLocks/>
            </p:cNvPicPr>
            <p:nvPr/>
          </p:nvPicPr>
          <p:blipFill>
            <a:blip r:embed="rId5" cstate="print">
              <a:lum/>
            </a:blip>
            <a:stretch>
              <a:fillRect/>
            </a:stretch>
          </p:blipFill>
          <p:spPr>
            <a:xfrm>
              <a:off x="4860032" y="4329320"/>
              <a:ext cx="3240000" cy="198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8" name="TextBox 9"/>
            <p:cNvSpPr txBox="1"/>
            <p:nvPr/>
          </p:nvSpPr>
          <p:spPr>
            <a:xfrm>
              <a:off x="5651760" y="4005064"/>
              <a:ext cx="17281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b="1" dirty="0" smtClean="0"/>
                <a:t>▶</a:t>
              </a:r>
              <a:r>
                <a:rPr lang="en-US" altLang="ko-KR" sz="1100" b="1" dirty="0" smtClean="0"/>
                <a:t>3mm~19m 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/>
                <a:t>1</a:t>
              </a:r>
              <a:r>
                <a:rPr lang="en-US" altLang="ko-KR" sz="1100" b="1" dirty="0" smtClean="0"/>
                <a:t>1EA</a:t>
              </a: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1087335" y="6309320"/>
              <a:ext cx="30243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b="1" dirty="0" smtClean="0"/>
                <a:t>▶</a:t>
              </a:r>
              <a:r>
                <a:rPr lang="en-US" altLang="ko-KR" sz="1100" b="1" dirty="0" smtClean="0"/>
                <a:t>18mm~30m 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/>
                <a:t>3</a:t>
              </a:r>
              <a:r>
                <a:rPr lang="en-US" altLang="ko-KR" sz="1100" b="1" dirty="0" smtClean="0"/>
                <a:t>EA, </a:t>
              </a:r>
              <a:r>
                <a:rPr lang="ko-KR" altLang="en-US" sz="1100" b="1" dirty="0" smtClean="0"/>
                <a:t>▶</a:t>
              </a:r>
              <a:r>
                <a:rPr lang="en-US" altLang="ko-KR" sz="1100" b="1" dirty="0" smtClean="0"/>
                <a:t>30mm~55m 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1EA</a:t>
              </a:r>
            </a:p>
          </p:txBody>
        </p:sp>
        <p:sp>
          <p:nvSpPr>
            <p:cNvPr id="20" name="TextBox 11"/>
            <p:cNvSpPr txBox="1"/>
            <p:nvPr/>
          </p:nvSpPr>
          <p:spPr>
            <a:xfrm>
              <a:off x="5652120" y="6335742"/>
              <a:ext cx="17281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100" b="1" dirty="0" smtClean="0"/>
                <a:t>▶</a:t>
              </a:r>
              <a:r>
                <a:rPr lang="en-US" altLang="ko-KR" sz="1100" b="1" dirty="0" smtClean="0"/>
                <a:t>3mm~19mm 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17EA</a:t>
              </a:r>
            </a:p>
          </p:txBody>
        </p:sp>
        <p:sp>
          <p:nvSpPr>
            <p:cNvPr id="21" name="TextBox 13"/>
            <p:cNvSpPr txBox="1"/>
            <p:nvPr/>
          </p:nvSpPr>
          <p:spPr>
            <a:xfrm>
              <a:off x="1043608" y="3491136"/>
              <a:ext cx="2808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00" b="1" dirty="0" smtClean="0"/>
                <a:t>AVIKO : Crack Detection(EVT+EOT+ECT).</a:t>
              </a:r>
              <a:endParaRPr lang="ko-KR" altLang="en-US" sz="1000" b="1" dirty="0"/>
            </a:p>
          </p:txBody>
        </p:sp>
        <p:sp>
          <p:nvSpPr>
            <p:cNvPr id="22" name="TextBox 14"/>
            <p:cNvSpPr txBox="1"/>
            <p:nvPr/>
          </p:nvSpPr>
          <p:spPr>
            <a:xfrm>
              <a:off x="1475656" y="3645024"/>
              <a:ext cx="2808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000" b="1" dirty="0" smtClean="0"/>
                <a:t>→</a:t>
              </a:r>
              <a:r>
                <a:rPr lang="en-US" altLang="ko-KR" sz="1000" b="1" dirty="0" smtClean="0"/>
                <a:t>100% Inspection for the Bearing usage.</a:t>
              </a:r>
              <a:endParaRPr lang="ko-KR" altLang="en-US" sz="1000" b="1" dirty="0"/>
            </a:p>
          </p:txBody>
        </p:sp>
        <p:sp>
          <p:nvSpPr>
            <p:cNvPr id="23" name="TextBox 17"/>
            <p:cNvSpPr txBox="1"/>
            <p:nvPr/>
          </p:nvSpPr>
          <p:spPr>
            <a:xfrm>
              <a:off x="251520" y="2492896"/>
              <a:ext cx="4536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 smtClean="0"/>
                <a:t>아비코</a:t>
              </a:r>
              <a:r>
                <a:rPr lang="en-US" altLang="ko-KR" dirty="0" smtClean="0"/>
                <a:t> : </a:t>
              </a:r>
              <a:r>
                <a:rPr lang="ko-KR" altLang="en-US" dirty="0" smtClean="0"/>
                <a:t>크랙 검출 장비</a:t>
              </a:r>
              <a:r>
                <a:rPr lang="en-US" altLang="ko-KR" dirty="0" smtClean="0"/>
                <a:t>(EVT+EOT+ECT).</a:t>
              </a:r>
              <a:endParaRPr lang="ko-KR" altLang="en-US" dirty="0"/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1187624" y="2877944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dirty="0" smtClean="0"/>
                <a:t>→</a:t>
              </a:r>
              <a:r>
                <a:rPr lang="en-US" altLang="ko-KR" dirty="0" smtClean="0"/>
                <a:t>100%</a:t>
              </a:r>
              <a:r>
                <a:rPr lang="ko-KR" altLang="en-US" dirty="0" smtClean="0"/>
                <a:t> 검사 및 자동검사</a:t>
              </a:r>
              <a:r>
                <a:rPr lang="en-US" altLang="ko-KR" dirty="0" smtClean="0"/>
                <a:t>.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2056402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3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검사설비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(Automatic M/C)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5584794" y="4731494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 smtClean="0"/>
              <a:t>▶</a:t>
            </a:r>
            <a:r>
              <a:rPr lang="ko-KR" altLang="en-US" sz="1100" b="1" dirty="0" err="1" smtClean="0"/>
              <a:t>대형볼</a:t>
            </a:r>
            <a:r>
              <a:rPr lang="en-US" altLang="ko-KR" sz="1100" b="1" dirty="0" smtClean="0"/>
              <a:t> :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5EA (19/32”</a:t>
            </a:r>
            <a:r>
              <a:rPr lang="ko-KR" altLang="en-US" sz="1100" b="1" dirty="0" smtClean="0"/>
              <a:t>이상</a:t>
            </a:r>
            <a:r>
              <a:rPr lang="en-US" altLang="ko-KR" sz="1100" b="1" dirty="0" smtClean="0"/>
              <a:t>)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400218" y="3385408"/>
            <a:ext cx="33123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Roller :</a:t>
            </a:r>
            <a:r>
              <a:rPr kumimoji="0" lang="en-US" altLang="ko-KR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000" b="1" dirty="0" smtClean="0"/>
              <a:t>Other products</a:t>
            </a:r>
            <a:r>
              <a:rPr kumimoji="0" lang="en-US" altLang="ko-KR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000" b="1" dirty="0" smtClean="0"/>
              <a:t>Detection</a:t>
            </a:r>
            <a:endParaRPr kumimoji="0" lang="en-US" altLang="ko-KR" sz="1000" b="1" dirty="0">
              <a:latin typeface="+mj-lt"/>
              <a:ea typeface="맑은 고딕" pitchFamily="50" charset="-127"/>
              <a:cs typeface="Times New Roman" pitchFamily="18" charset="0"/>
            </a:endParaRPr>
          </a:p>
          <a:p>
            <a:r>
              <a:rPr kumimoji="0" lang="ko-KR" altLang="en-US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             →</a:t>
            </a:r>
            <a:r>
              <a:rPr kumimoji="0" lang="en-US" altLang="ko-KR" sz="1000" b="1" dirty="0">
                <a:latin typeface="+mj-lt"/>
                <a:ea typeface="맑은 고딕" pitchFamily="50" charset="-127"/>
                <a:cs typeface="Times New Roman" pitchFamily="18" charset="0"/>
              </a:rPr>
              <a:t>100% inspection for the Bearing usage.</a:t>
            </a:r>
            <a:endParaRPr kumimoji="0" lang="ko-KR" altLang="en-US" sz="1000" b="1" dirty="0">
              <a:latin typeface="+mj-lt"/>
              <a:ea typeface="맑은 고딕" pitchFamily="50" charset="-127"/>
              <a:cs typeface="Times New Roman" pitchFamily="18" charset="0"/>
            </a:endParaRPr>
          </a:p>
          <a:p>
            <a:endParaRPr kumimoji="0" lang="en-US" altLang="ko-KR" sz="1000" b="1" dirty="0">
              <a:latin typeface="+mj-lt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18" name="TextBox 26"/>
          <p:cNvSpPr txBox="1"/>
          <p:nvPr/>
        </p:nvSpPr>
        <p:spPr>
          <a:xfrm>
            <a:off x="112186" y="242723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롤러선별기</a:t>
            </a:r>
            <a:r>
              <a:rPr lang="en-US" altLang="ko-KR" dirty="0" smtClean="0"/>
              <a:t> : </a:t>
            </a:r>
            <a:r>
              <a:rPr lang="ko-KR" altLang="en-US" dirty="0" err="1" smtClean="0"/>
              <a:t>이종품</a:t>
            </a:r>
            <a:r>
              <a:rPr lang="ko-KR" altLang="en-US" dirty="0" smtClean="0"/>
              <a:t> 자동검사</a:t>
            </a:r>
            <a:endParaRPr lang="ko-KR" altLang="en-US" dirty="0"/>
          </a:p>
        </p:txBody>
      </p:sp>
      <p:sp>
        <p:nvSpPr>
          <p:cNvPr id="19" name="TextBox 27"/>
          <p:cNvSpPr txBox="1"/>
          <p:nvPr/>
        </p:nvSpPr>
        <p:spPr>
          <a:xfrm>
            <a:off x="779112" y="2812286"/>
            <a:ext cx="300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→</a:t>
            </a:r>
            <a:r>
              <a:rPr lang="en-US" altLang="ko-KR" dirty="0" smtClean="0"/>
              <a:t>100%</a:t>
            </a:r>
            <a:r>
              <a:rPr lang="ko-KR" altLang="en-US" dirty="0" smtClean="0"/>
              <a:t> 검사 및 자동검사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1824" t="24531" r="1824" b="24544"/>
          <a:stretch>
            <a:fillRect/>
          </a:stretch>
        </p:blipFill>
        <p:spPr bwMode="auto">
          <a:xfrm>
            <a:off x="3737986" y="1622450"/>
            <a:ext cx="5293828" cy="302433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16"/>
          <p:cNvSpPr txBox="1"/>
          <p:nvPr/>
        </p:nvSpPr>
        <p:spPr>
          <a:xfrm>
            <a:off x="5597494" y="4973940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 smtClean="0"/>
              <a:t>▶중</a:t>
            </a:r>
            <a:r>
              <a:rPr lang="en-US" altLang="ko-KR" sz="1100" b="1" dirty="0" smtClean="0"/>
              <a:t>,</a:t>
            </a:r>
            <a:r>
              <a:rPr lang="ko-KR" altLang="en-US" sz="1100" b="1" dirty="0" err="1" smtClean="0"/>
              <a:t>소형볼</a:t>
            </a:r>
            <a:r>
              <a:rPr lang="en-US" altLang="ko-KR" sz="1100" b="1" dirty="0" smtClean="0"/>
              <a:t> :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32EA (19/32”</a:t>
            </a:r>
            <a:r>
              <a:rPr lang="ko-KR" altLang="en-US" sz="1100" b="1" dirty="0" smtClean="0"/>
              <a:t>미만</a:t>
            </a:r>
            <a:r>
              <a:rPr lang="en-US" altLang="ko-KR" sz="11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206238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포장설비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(Packing M/C)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406202" y="2288153"/>
            <a:ext cx="33123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Packing :</a:t>
            </a:r>
            <a:r>
              <a:rPr kumimoji="0" lang="en-US" altLang="ko-KR" sz="1000" b="1" dirty="0" smtClean="0">
                <a:latin typeface="+mj-lt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000" b="1" dirty="0" smtClean="0"/>
              <a:t>Other products</a:t>
            </a:r>
            <a:r>
              <a:rPr lang="en-US" altLang="ko-KR" sz="1000" b="1" dirty="0" smtClean="0"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1000" b="1" dirty="0" smtClean="0"/>
              <a:t>Detection</a:t>
            </a:r>
            <a:endParaRPr kumimoji="0" lang="en-US" altLang="ko-KR" sz="1000" b="1" dirty="0">
              <a:latin typeface="+mj-lt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15" name="TextBox 26"/>
          <p:cNvSpPr txBox="1"/>
          <p:nvPr/>
        </p:nvSpPr>
        <p:spPr>
          <a:xfrm>
            <a:off x="323528" y="155679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포장기</a:t>
            </a:r>
            <a:r>
              <a:rPr lang="en-US" altLang="ko-KR" dirty="0" smtClean="0"/>
              <a:t> : </a:t>
            </a:r>
            <a:r>
              <a:rPr lang="ko-KR" altLang="en-US" dirty="0" smtClean="0"/>
              <a:t>정량포장</a:t>
            </a:r>
            <a:r>
              <a:rPr lang="en-US" altLang="ko-KR" dirty="0" smtClean="0"/>
              <a:t>+</a:t>
            </a:r>
            <a:r>
              <a:rPr lang="ko-KR" altLang="en-US" dirty="0" err="1" smtClean="0"/>
              <a:t>이종품</a:t>
            </a:r>
            <a:r>
              <a:rPr lang="ko-KR" altLang="en-US" dirty="0" smtClean="0"/>
              <a:t> 선별기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 t="19318" r="36919" b="6229"/>
          <a:stretch/>
        </p:blipFill>
        <p:spPr bwMode="auto">
          <a:xfrm>
            <a:off x="5772150" y="494250"/>
            <a:ext cx="3155519" cy="593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1979712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3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검사장비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(Inspection Equipment)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Picture 22" descr="사진 219"/>
          <p:cNvPicPr preferRelativeResize="0">
            <a:picLocks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447984" y="3765708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5" name="그림 14" descr="SDC10712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8557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6" name="Picture 4" descr="Surface roughness Tester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984" y="1198531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7" name="그림 16" descr="웨이브니스장비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224" y="3764518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8" name="그림 17" descr="만능재료시험기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765708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9" name="Picture 4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8464" y="1198557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0" name="Picture 6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8464" y="3764518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1" name="Picture 38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8224" y="1198557"/>
            <a:ext cx="1980000" cy="16538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864536" y="3108211"/>
            <a:ext cx="942879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Roundness  Meter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781227" y="3109846"/>
            <a:ext cx="1296144" cy="473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Surface Roughness </a:t>
            </a:r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Meter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  <a:p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  <a:p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076056" y="3108211"/>
            <a:ext cx="1135545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Emission </a:t>
            </a:r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Spectrometer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810631" y="5696245"/>
            <a:ext cx="1097073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U.T. M (50, 300TON)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5201897" y="5679268"/>
            <a:ext cx="882271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Waviness </a:t>
            </a:r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Meter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059832" y="5675363"/>
            <a:ext cx="689910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Microscope 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7524328" y="3108211"/>
            <a:ext cx="467092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EPMA</a:t>
            </a:r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7236296" y="5680553"/>
            <a:ext cx="1170811" cy="340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800" dirty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X-RAY </a:t>
            </a:r>
            <a:r>
              <a:rPr kumimoji="0" lang="en-US" altLang="ko-KR" sz="800" dirty="0" err="1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Diffractometer</a:t>
            </a:r>
            <a:endParaRPr kumimoji="0" lang="en-US" altLang="ko-KR" sz="800" dirty="0" smtClean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  <a:p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568" y="2815801"/>
            <a:ext cx="1368152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진구도측정기</a:t>
            </a:r>
            <a:endParaRPr lang="ko-KR" altLang="en-US" sz="1500" b="1" dirty="0"/>
          </a:p>
        </p:txBody>
      </p:sp>
      <p:sp>
        <p:nvSpPr>
          <p:cNvPr id="31" name="TextBox 38"/>
          <p:cNvSpPr txBox="1"/>
          <p:nvPr/>
        </p:nvSpPr>
        <p:spPr>
          <a:xfrm>
            <a:off x="2699792" y="2815801"/>
            <a:ext cx="1584176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표면조도측정기</a:t>
            </a:r>
            <a:endParaRPr lang="ko-KR" altLang="en-US" sz="1500" b="1" dirty="0"/>
          </a:p>
        </p:txBody>
      </p:sp>
      <p:sp>
        <p:nvSpPr>
          <p:cNvPr id="32" name="TextBox 39"/>
          <p:cNvSpPr txBox="1"/>
          <p:nvPr/>
        </p:nvSpPr>
        <p:spPr>
          <a:xfrm>
            <a:off x="5076056" y="2815801"/>
            <a:ext cx="1152128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성분분석기</a:t>
            </a:r>
            <a:endParaRPr lang="ko-KR" altLang="en-US" sz="1500" b="1" dirty="0"/>
          </a:p>
        </p:txBody>
      </p:sp>
      <p:sp>
        <p:nvSpPr>
          <p:cNvPr id="33" name="TextBox 40"/>
          <p:cNvSpPr txBox="1"/>
          <p:nvPr/>
        </p:nvSpPr>
        <p:spPr>
          <a:xfrm>
            <a:off x="6732240" y="2815801"/>
            <a:ext cx="2088232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성분분석기</a:t>
            </a:r>
            <a:r>
              <a:rPr lang="en-US" altLang="ko-KR" sz="1500" b="1" dirty="0" smtClean="0"/>
              <a:t>(</a:t>
            </a:r>
            <a:r>
              <a:rPr lang="ko-KR" altLang="en-US" sz="1500" b="1" dirty="0" smtClean="0"/>
              <a:t>정량분석</a:t>
            </a:r>
            <a:r>
              <a:rPr lang="en-US" altLang="ko-KR" sz="1500" b="1" dirty="0" smtClean="0"/>
              <a:t>)</a:t>
            </a:r>
            <a:endParaRPr lang="ko-KR" altLang="en-US" sz="1500" b="1" dirty="0"/>
          </a:p>
        </p:txBody>
      </p:sp>
      <p:sp>
        <p:nvSpPr>
          <p:cNvPr id="34" name="TextBox 41"/>
          <p:cNvSpPr txBox="1"/>
          <p:nvPr/>
        </p:nvSpPr>
        <p:spPr>
          <a:xfrm>
            <a:off x="755576" y="5391726"/>
            <a:ext cx="1152128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압쇄하중기</a:t>
            </a:r>
            <a:endParaRPr lang="ko-KR" altLang="en-US" sz="1500" b="1" dirty="0"/>
          </a:p>
        </p:txBody>
      </p:sp>
      <p:sp>
        <p:nvSpPr>
          <p:cNvPr id="35" name="TextBox 42"/>
          <p:cNvSpPr txBox="1"/>
          <p:nvPr/>
        </p:nvSpPr>
        <p:spPr>
          <a:xfrm>
            <a:off x="2843808" y="5382953"/>
            <a:ext cx="1152128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광학현미경</a:t>
            </a:r>
            <a:endParaRPr lang="ko-KR" altLang="en-US" sz="1500" b="1" dirty="0"/>
          </a:p>
        </p:txBody>
      </p:sp>
      <p:sp>
        <p:nvSpPr>
          <p:cNvPr id="36" name="TextBox 43"/>
          <p:cNvSpPr txBox="1"/>
          <p:nvPr/>
        </p:nvSpPr>
        <p:spPr>
          <a:xfrm>
            <a:off x="5076056" y="5382953"/>
            <a:ext cx="1152128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웨이브니스</a:t>
            </a:r>
            <a:endParaRPr lang="ko-KR" altLang="en-US" sz="1500" b="1" dirty="0"/>
          </a:p>
        </p:txBody>
      </p:sp>
      <p:sp>
        <p:nvSpPr>
          <p:cNvPr id="37" name="TextBox 44"/>
          <p:cNvSpPr txBox="1"/>
          <p:nvPr/>
        </p:nvSpPr>
        <p:spPr>
          <a:xfrm>
            <a:off x="6948264" y="5382953"/>
            <a:ext cx="1872208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smtClean="0"/>
              <a:t>XRD</a:t>
            </a:r>
            <a:r>
              <a:rPr lang="en-US" altLang="ko-KR" sz="1000" b="1" dirty="0" smtClean="0"/>
              <a:t>(</a:t>
            </a:r>
            <a:r>
              <a:rPr lang="ko-KR" altLang="en-US" sz="1000" b="1" dirty="0" smtClean="0"/>
              <a:t>응력</a:t>
            </a:r>
            <a:r>
              <a:rPr lang="en-US" altLang="ko-KR" sz="1000" b="1" dirty="0" smtClean="0"/>
              <a:t>-</a:t>
            </a:r>
            <a:r>
              <a:rPr lang="ko-KR" altLang="en-US" sz="1000" b="1" dirty="0" smtClean="0"/>
              <a:t>오스테나이트</a:t>
            </a:r>
            <a:r>
              <a:rPr lang="en-US" altLang="ko-KR" sz="1000" b="1" dirty="0" smtClean="0"/>
              <a:t>)</a:t>
            </a:r>
            <a:endParaRPr lang="ko-KR" alt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206238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3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검사장비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(Inspection Equipment)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894410" y="3122732"/>
            <a:ext cx="942879" cy="22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>
                <a:latin typeface="+mj-lt"/>
                <a:ea typeface="굴림체" pitchFamily="49" charset="-127"/>
                <a:cs typeface="Times New Roman" pitchFamily="18" charset="0"/>
              </a:rPr>
              <a:t>Interferometer</a:t>
            </a:r>
            <a:endParaRPr kumimoji="0" lang="en-US" altLang="ko-KR" sz="800" dirty="0">
              <a:latin typeface="+mj-lt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801674" y="3117567"/>
            <a:ext cx="1296144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/>
              <a:t>Vickers hardness tester</a:t>
            </a:r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auto">
          <a:xfrm>
            <a:off x="4907869" y="3125004"/>
            <a:ext cx="1369583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/>
              <a:t>Rockwell Hardness Tester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790447" y="5423789"/>
            <a:ext cx="1280051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Auto </a:t>
            </a:r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Mounting Press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7266294" y="3125004"/>
            <a:ext cx="933567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ko-KR" sz="800" dirty="0" smtClean="0"/>
              <a:t>cutting machine</a:t>
            </a:r>
            <a:endParaRPr kumimoji="0" lang="en-US" altLang="ko-KR" sz="800" dirty="0">
              <a:latin typeface="Arial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43" name="TextBox 29"/>
          <p:cNvSpPr txBox="1"/>
          <p:nvPr/>
        </p:nvSpPr>
        <p:spPr>
          <a:xfrm>
            <a:off x="649660" y="2830322"/>
            <a:ext cx="1412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err="1" smtClean="0"/>
              <a:t>인터파라미</a:t>
            </a:r>
            <a:r>
              <a:rPr lang="ko-KR" altLang="en-US" sz="1500" b="1" dirty="0" err="1"/>
              <a:t>터</a:t>
            </a:r>
            <a:endParaRPr lang="ko-KR" altLang="en-US" sz="1500" b="1" dirty="0"/>
          </a:p>
        </p:txBody>
      </p:sp>
      <p:sp>
        <p:nvSpPr>
          <p:cNvPr id="44" name="TextBox 38"/>
          <p:cNvSpPr txBox="1"/>
          <p:nvPr/>
        </p:nvSpPr>
        <p:spPr>
          <a:xfrm>
            <a:off x="2759382" y="2830322"/>
            <a:ext cx="1368152" cy="3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smtClean="0"/>
              <a:t>비커스경도계</a:t>
            </a:r>
            <a:endParaRPr lang="ko-KR" altLang="en-US" sz="1500" b="1" dirty="0"/>
          </a:p>
        </p:txBody>
      </p:sp>
      <p:sp>
        <p:nvSpPr>
          <p:cNvPr id="45" name="TextBox 39"/>
          <p:cNvSpPr txBox="1"/>
          <p:nvPr/>
        </p:nvSpPr>
        <p:spPr>
          <a:xfrm>
            <a:off x="4909300" y="2830322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err="1" smtClean="0"/>
              <a:t>로크웰경도계</a:t>
            </a:r>
            <a:endParaRPr lang="ko-KR" altLang="en-US" sz="1500" b="1" dirty="0"/>
          </a:p>
        </p:txBody>
      </p:sp>
      <p:sp>
        <p:nvSpPr>
          <p:cNvPr id="46" name="TextBox 40"/>
          <p:cNvSpPr txBox="1"/>
          <p:nvPr/>
        </p:nvSpPr>
        <p:spPr>
          <a:xfrm>
            <a:off x="7190094" y="2830322"/>
            <a:ext cx="12750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시편 </a:t>
            </a:r>
            <a:r>
              <a:rPr lang="ko-KR" altLang="en-US" sz="1500" b="1" dirty="0" err="1" smtClean="0"/>
              <a:t>컷팅기</a:t>
            </a:r>
            <a:endParaRPr lang="ko-KR" altLang="en-US" sz="1500" b="1" dirty="0"/>
          </a:p>
        </p:txBody>
      </p:sp>
      <p:sp>
        <p:nvSpPr>
          <p:cNvPr id="47" name="TextBox 41"/>
          <p:cNvSpPr txBox="1"/>
          <p:nvPr/>
        </p:nvSpPr>
        <p:spPr>
          <a:xfrm>
            <a:off x="436780" y="5116999"/>
            <a:ext cx="1903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자동 </a:t>
            </a:r>
            <a:r>
              <a:rPr lang="ko-KR" altLang="en-US" sz="1500" b="1" dirty="0" err="1" smtClean="0"/>
              <a:t>마운팅</a:t>
            </a:r>
            <a:r>
              <a:rPr lang="ko-KR" altLang="en-US" sz="1500" b="1" dirty="0" smtClean="0"/>
              <a:t> 프레스</a:t>
            </a:r>
            <a:endParaRPr lang="ko-KR" altLang="en-US" sz="1500" b="1" dirty="0"/>
          </a:p>
        </p:txBody>
      </p:sp>
      <p:sp>
        <p:nvSpPr>
          <p:cNvPr id="48" name="TextBox 42"/>
          <p:cNvSpPr txBox="1"/>
          <p:nvPr/>
        </p:nvSpPr>
        <p:spPr>
          <a:xfrm>
            <a:off x="5078496" y="5119887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err="1" smtClean="0"/>
              <a:t>폴리싱머신</a:t>
            </a:r>
            <a:endParaRPr lang="ko-KR" altLang="en-US" sz="1500" b="1" dirty="0"/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 l="26083" t="44961" r="29229" b="13630"/>
          <a:stretch>
            <a:fillRect/>
          </a:stretch>
        </p:blipFill>
        <p:spPr bwMode="auto">
          <a:xfrm>
            <a:off x="2513642" y="1242080"/>
            <a:ext cx="1944216" cy="15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4" cstate="print"/>
          <a:srcRect l="37797" t="44354" r="20922" b="24051"/>
          <a:stretch>
            <a:fillRect/>
          </a:stretch>
        </p:blipFill>
        <p:spPr bwMode="auto">
          <a:xfrm>
            <a:off x="4687835" y="1242080"/>
            <a:ext cx="1858255" cy="15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 l="9001" t="19900" r="46327" b="12901"/>
          <a:stretch>
            <a:fillRect/>
          </a:stretch>
        </p:blipFill>
        <p:spPr bwMode="auto">
          <a:xfrm>
            <a:off x="6719822" y="1213052"/>
            <a:ext cx="2122140" cy="1584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6" cstate="print"/>
          <a:srcRect l="28122" t="33253" r="29946" b="18102"/>
          <a:stretch>
            <a:fillRect/>
          </a:stretch>
        </p:blipFill>
        <p:spPr bwMode="auto">
          <a:xfrm>
            <a:off x="302038" y="3391263"/>
            <a:ext cx="1987196" cy="16931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15944" t="28800" r="64369" b="50331"/>
          <a:stretch>
            <a:fillRect/>
          </a:stretch>
        </p:blipFill>
        <p:spPr bwMode="auto">
          <a:xfrm>
            <a:off x="6718554" y="3367958"/>
            <a:ext cx="2123407" cy="17278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8" cstate="print"/>
          <a:srcRect l="21272" t="42004" r="57682" b="20197"/>
          <a:stretch>
            <a:fillRect/>
          </a:stretch>
        </p:blipFill>
        <p:spPr bwMode="auto">
          <a:xfrm>
            <a:off x="4675023" y="3373292"/>
            <a:ext cx="1872208" cy="17315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5202109" y="5425058"/>
            <a:ext cx="1280051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Polishing machine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57" name="TextBox 46"/>
          <p:cNvSpPr txBox="1"/>
          <p:nvPr/>
        </p:nvSpPr>
        <p:spPr>
          <a:xfrm>
            <a:off x="7460909" y="5110362"/>
            <a:ext cx="1008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연마기</a:t>
            </a:r>
            <a:endParaRPr lang="ko-KR" altLang="en-US" sz="1500" b="1" dirty="0"/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7407330" y="5415533"/>
            <a:ext cx="1280051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/>
              <a:t>Grinder/Polisher 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9" cstate="print"/>
          <a:srcRect l="20469" t="39096" r="55906" b="17289"/>
          <a:stretch>
            <a:fillRect/>
          </a:stretch>
        </p:blipFill>
        <p:spPr bwMode="auto">
          <a:xfrm>
            <a:off x="2505258" y="3382817"/>
            <a:ext cx="1953741" cy="1718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0" name="Rectangle 15"/>
          <p:cNvSpPr>
            <a:spLocks noChangeArrowheads="1"/>
          </p:cNvSpPr>
          <p:nvPr/>
        </p:nvSpPr>
        <p:spPr bwMode="auto">
          <a:xfrm>
            <a:off x="2909643" y="5427324"/>
            <a:ext cx="1280051" cy="2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     </a:t>
            </a:r>
            <a:r>
              <a:rPr kumimoji="0" lang="en-US" altLang="ko-KR" sz="800" dirty="0" smtClean="0">
                <a:latin typeface="Times New Roman" pitchFamily="18" charset="0"/>
                <a:ea typeface="굴림체" pitchFamily="49" charset="-127"/>
                <a:cs typeface="Times New Roman" pitchFamily="18" charset="0"/>
              </a:rPr>
              <a:t>Mounting Press</a:t>
            </a:r>
            <a:endParaRPr kumimoji="0" lang="en-US" altLang="ko-KR" sz="800" dirty="0">
              <a:latin typeface="Times New Roman" pitchFamily="18" charset="0"/>
              <a:ea typeface="굴림체" pitchFamily="49" charset="-127"/>
              <a:cs typeface="Times New Roman" pitchFamily="18" charset="0"/>
            </a:endParaRPr>
          </a:p>
        </p:txBody>
      </p:sp>
      <p:sp>
        <p:nvSpPr>
          <p:cNvPr id="61" name="TextBox 49"/>
          <p:cNvSpPr txBox="1"/>
          <p:nvPr/>
        </p:nvSpPr>
        <p:spPr>
          <a:xfrm>
            <a:off x="2555976" y="5120534"/>
            <a:ext cx="1903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500" b="1" dirty="0" smtClean="0"/>
              <a:t>수동 </a:t>
            </a:r>
            <a:r>
              <a:rPr lang="ko-KR" altLang="en-US" sz="1500" b="1" dirty="0" err="1" smtClean="0"/>
              <a:t>마운팅</a:t>
            </a:r>
            <a:r>
              <a:rPr lang="ko-KR" altLang="en-US" sz="1500" b="1" dirty="0" smtClean="0"/>
              <a:t> 프레스</a:t>
            </a:r>
            <a:endParaRPr lang="ko-KR" altLang="en-US" sz="15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4" t="16996" r="41905" b="16337"/>
          <a:stretch/>
        </p:blipFill>
        <p:spPr bwMode="auto">
          <a:xfrm>
            <a:off x="302038" y="1242081"/>
            <a:ext cx="1987195" cy="15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3" name="제목 4"/>
          <p:cNvSpPr>
            <a:spLocks/>
          </p:cNvSpPr>
          <p:nvPr/>
        </p:nvSpPr>
        <p:spPr bwMode="auto">
          <a:xfrm>
            <a:off x="0" y="380083"/>
            <a:ext cx="6372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인증서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(Quality Certification)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TextBox 34"/>
          <p:cNvSpPr txBox="1"/>
          <p:nvPr/>
        </p:nvSpPr>
        <p:spPr>
          <a:xfrm>
            <a:off x="2961838" y="4624108"/>
            <a:ext cx="12961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700" dirty="0" smtClean="0"/>
              <a:t>ISO 14001</a:t>
            </a:r>
            <a:endParaRPr lang="ko-KR" altLang="en-US" sz="1700" dirty="0"/>
          </a:p>
        </p:txBody>
      </p:sp>
      <p:sp>
        <p:nvSpPr>
          <p:cNvPr id="62" name="TextBox 34"/>
          <p:cNvSpPr txBox="1"/>
          <p:nvPr/>
        </p:nvSpPr>
        <p:spPr>
          <a:xfrm>
            <a:off x="729590" y="4629330"/>
            <a:ext cx="1440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700" dirty="0" smtClean="0"/>
              <a:t>IATF 16949</a:t>
            </a:r>
            <a:endParaRPr lang="ko-KR" altLang="en-US" sz="1700" dirty="0"/>
          </a:p>
        </p:txBody>
      </p:sp>
      <p:sp>
        <p:nvSpPr>
          <p:cNvPr id="67" name="TextBox 33"/>
          <p:cNvSpPr txBox="1"/>
          <p:nvPr/>
        </p:nvSpPr>
        <p:spPr>
          <a:xfrm>
            <a:off x="4676078" y="4638622"/>
            <a:ext cx="2088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700" dirty="0" smtClean="0"/>
              <a:t>SQ-</a:t>
            </a:r>
            <a:r>
              <a:rPr lang="ko-KR" altLang="en-US" sz="1700" dirty="0" smtClean="0"/>
              <a:t>하드웨어 단조</a:t>
            </a:r>
            <a:endParaRPr lang="ko-KR" altLang="en-US" sz="1700" dirty="0"/>
          </a:p>
        </p:txBody>
      </p:sp>
      <p:sp>
        <p:nvSpPr>
          <p:cNvPr id="68" name="TextBox 34"/>
          <p:cNvSpPr txBox="1"/>
          <p:nvPr/>
        </p:nvSpPr>
        <p:spPr>
          <a:xfrm>
            <a:off x="6750358" y="4643844"/>
            <a:ext cx="2376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700" dirty="0" smtClean="0"/>
              <a:t>SQ-</a:t>
            </a:r>
            <a:r>
              <a:rPr lang="ko-KR" altLang="en-US" sz="1700" dirty="0" smtClean="0"/>
              <a:t>하드웨어 열처리</a:t>
            </a:r>
            <a:endParaRPr lang="ko-KR" altLang="en-US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14616" r="17430"/>
          <a:stretch/>
        </p:blipFill>
        <p:spPr bwMode="auto">
          <a:xfrm rot="16200000">
            <a:off x="2132657" y="2180183"/>
            <a:ext cx="2851854" cy="1950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8" t="8076" r="31042" b="74"/>
          <a:stretch/>
        </p:blipFill>
        <p:spPr bwMode="auto">
          <a:xfrm>
            <a:off x="280095" y="1729836"/>
            <a:ext cx="2178811" cy="2845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 t="10769" r="33183" b="1539"/>
          <a:stretch/>
        </p:blipFill>
        <p:spPr bwMode="auto">
          <a:xfrm>
            <a:off x="4673041" y="1729836"/>
            <a:ext cx="1991906" cy="2851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t="10403" r="33047" b="1685"/>
          <a:stretch/>
        </p:blipFill>
        <p:spPr bwMode="auto">
          <a:xfrm>
            <a:off x="6796412" y="1729272"/>
            <a:ext cx="2021048" cy="2846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206238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회사강점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(Strengths of </a:t>
            </a:r>
            <a:r>
              <a:rPr kumimoji="0" lang="en-US" altLang="ko-KR" sz="2400" b="1" i="1" dirty="0" err="1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Parkwon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36004" y="1259175"/>
            <a:ext cx="907199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▶ </a:t>
            </a:r>
            <a:r>
              <a:rPr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최고의 검사장비 구축</a:t>
            </a:r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 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강구 검사에 필요한 모든 검사장비 보유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endParaRPr kumimoji="0" lang="en-US" altLang="ko-KR" sz="1400" b="1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▶ 200% </a:t>
            </a:r>
            <a:r>
              <a:rPr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검사 시스템 구축</a:t>
            </a:r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→아비코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</a:t>
            </a:r>
            <a:r>
              <a:rPr kumimoji="0" lang="en-US" altLang="ko-KR" sz="1400" b="1" dirty="0" err="1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Aviko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)+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비젼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(Vision)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을 통한 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200% 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검사시스템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크랙 및 외관검사</a:t>
            </a:r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).</a:t>
            </a:r>
          </a:p>
          <a:p>
            <a:endParaRPr kumimoji="0" lang="en-US" altLang="ko-KR" sz="1400" b="1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▶ </a:t>
            </a:r>
            <a:r>
              <a:rPr kumimoji="0"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최고의품질시스템 </a:t>
            </a:r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(G5~G100 </a:t>
            </a:r>
            <a:r>
              <a:rPr kumimoji="0"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양산체계 구축</a:t>
            </a:r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).</a:t>
            </a:r>
          </a:p>
          <a:p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→최상의 품질</a:t>
            </a:r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및 합리적인 가격으로 고객만족 실현</a:t>
            </a:r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endParaRPr lang="en-US" altLang="ko-KR" sz="1400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kumimoji="0"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▶ </a:t>
            </a:r>
            <a:r>
              <a:rPr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생산품 전산화 시스템 구축</a:t>
            </a:r>
            <a:r>
              <a:rPr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  <a:endParaRPr kumimoji="0" lang="en-US" altLang="ko-KR" b="1" dirty="0" smtClean="0">
              <a:solidFill>
                <a:srgbClr val="1504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kumimoji="0"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</a:t>
            </a:r>
            <a:r>
              <a:rPr kumimoji="0"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 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모든 생산품에 대한 바코드 부여 및 전산 시스템</a:t>
            </a:r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(MES)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을 통해 </a:t>
            </a:r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LOT 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추적이 용이</a:t>
            </a:r>
            <a:endParaRPr lang="en-US" altLang="ko-KR" sz="1400" b="1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 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 입고에서 출하까지 전산시스템 운영으로 기록관리 용이</a:t>
            </a:r>
            <a:endParaRPr lang="en-US" altLang="ko-KR" sz="1400" b="1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endParaRPr lang="en-US" altLang="ko-KR" sz="1400" b="1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r>
              <a:rPr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▶ </a:t>
            </a:r>
            <a:r>
              <a:rPr lang="ko-KR" altLang="en-US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자체적 설비제작 기술보유</a:t>
            </a:r>
            <a:r>
              <a:rPr lang="en-US" altLang="ko-KR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r>
              <a:rPr lang="en-US" altLang="ko-KR" sz="1400" b="1" dirty="0" smtClean="0">
                <a:solidFill>
                  <a:srgbClr val="1504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</a:t>
            </a:r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  <a:r>
              <a:rPr lang="ko-KR" altLang="en-US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→공정 연마설비 자체적 개발 및 제작</a:t>
            </a:r>
            <a:r>
              <a:rPr lang="en-US" altLang="ko-KR" sz="14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.</a:t>
            </a:r>
          </a:p>
          <a:p>
            <a:endParaRPr lang="en-US" altLang="ko-KR" sz="1400" b="1" dirty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endParaRPr lang="en-US" altLang="ko-KR" sz="1400" b="1" dirty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>
            <a:grpSpLocks/>
          </p:cNvGrpSpPr>
          <p:nvPr/>
        </p:nvGrpSpPr>
        <p:grpSpPr bwMode="auto">
          <a:xfrm>
            <a:off x="971600" y="548680"/>
            <a:ext cx="3352800" cy="5688632"/>
            <a:chOff x="247678" y="2068478"/>
            <a:chExt cx="3352822" cy="4203755"/>
          </a:xfrm>
        </p:grpSpPr>
        <p:pic>
          <p:nvPicPr>
            <p:cNvPr id="7" name="Picture 11" descr="6019955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79" b="18066"/>
            <a:stretch>
              <a:fillRect/>
            </a:stretch>
          </p:blipFill>
          <p:spPr bwMode="auto">
            <a:xfrm>
              <a:off x="247678" y="2077657"/>
              <a:ext cx="3348000" cy="4194576"/>
            </a:xfrm>
            <a:prstGeom prst="rect">
              <a:avLst/>
            </a:prstGeom>
            <a:solidFill>
              <a:srgbClr val="EDEDED"/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8" name="TextBox 20"/>
            <p:cNvSpPr txBox="1"/>
            <p:nvPr/>
          </p:nvSpPr>
          <p:spPr>
            <a:xfrm rot="5400000">
              <a:off x="1146888" y="3814204"/>
              <a:ext cx="4199338" cy="70788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400" b="1" kern="1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algn="r">
                <a:spcBef>
                  <a:spcPct val="50000"/>
                </a:spcBef>
                <a:defRPr/>
              </a:pPr>
              <a:r>
                <a:rPr lang="en-US" altLang="ko-KR" sz="4000" dirty="0" smtClean="0">
                  <a:solidFill>
                    <a:srgbClr val="0376C5"/>
                  </a:solidFill>
                  <a:latin typeface="Candara" pitchFamily="34" charset="0"/>
                </a:rPr>
                <a:t>Global Top Brand</a:t>
              </a:r>
              <a:endParaRPr lang="ko-KR" altLang="en-US" sz="4000" dirty="0">
                <a:solidFill>
                  <a:srgbClr val="0376C5"/>
                </a:solidFill>
                <a:latin typeface="Candara" pitchFamily="34" charset="0"/>
              </a:endParaRPr>
            </a:p>
          </p:txBody>
        </p:sp>
      </p:grpSp>
      <p:sp>
        <p:nvSpPr>
          <p:cNvPr id="9" name="Round Diagonal Corner Rectangle 5"/>
          <p:cNvSpPr/>
          <p:nvPr/>
        </p:nvSpPr>
        <p:spPr>
          <a:xfrm>
            <a:off x="4499992" y="404664"/>
            <a:ext cx="3528392" cy="510208"/>
          </a:xfrm>
          <a:prstGeom prst="round2Diag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sz="2000" dirty="0">
              <a:solidFill>
                <a:prstClr val="white">
                  <a:lumMod val="50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Picture 20" descr="Winter Leaves.jpg"/>
          <p:cNvPicPr>
            <a:picLocks noChangeAspect="1"/>
          </p:cNvPicPr>
          <p:nvPr/>
        </p:nvPicPr>
        <p:blipFill>
          <a:blip r:embed="rId3" cstate="print">
            <a:lum bright="10000" contrast="1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819" y="446202"/>
            <a:ext cx="398024" cy="396662"/>
          </a:xfrm>
          <a:prstGeom prst="round2Diag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TextBox 3"/>
          <p:cNvSpPr txBox="1"/>
          <p:nvPr/>
        </p:nvSpPr>
        <p:spPr>
          <a:xfrm>
            <a:off x="5014070" y="463749"/>
            <a:ext cx="2736850" cy="36933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400" b="1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en-US" altLang="ko-KR" sz="1800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HY헤드라인M" pitchFamily="18" charset="-127"/>
                <a:ea typeface="HY헤드라인M" pitchFamily="18" charset="-127"/>
              </a:rPr>
              <a:t>INDEX</a:t>
            </a:r>
            <a:endParaRPr lang="ko-KR" altLang="en-US" sz="1800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" name="그림 11" descr="박원마크.jpg"/>
          <p:cNvPicPr>
            <a:picLocks noChangeAspect="1"/>
          </p:cNvPicPr>
          <p:nvPr/>
        </p:nvPicPr>
        <p:blipFill>
          <a:blip r:embed="rId4" cstate="print"/>
          <a:srcRect l="20295" r="10920" b="10325"/>
          <a:stretch>
            <a:fillRect/>
          </a:stretch>
        </p:blipFill>
        <p:spPr bwMode="auto">
          <a:xfrm>
            <a:off x="8517751" y="6289358"/>
            <a:ext cx="626249" cy="56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다이어그램 12"/>
          <p:cNvGraphicFramePr/>
          <p:nvPr/>
        </p:nvGraphicFramePr>
        <p:xfrm>
          <a:off x="3779912" y="980728"/>
          <a:ext cx="49685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회사현황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(Profile)</a:t>
            </a:r>
            <a:endParaRPr kumimoji="0" lang="ko-KR" altLang="en-US" sz="2400" b="1" i="1" dirty="0" err="1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499992" y="548680"/>
            <a:ext cx="4104456" cy="692150"/>
            <a:chOff x="121841" y="2952874"/>
            <a:chExt cx="4104456" cy="692150"/>
          </a:xfrm>
        </p:grpSpPr>
        <p:sp>
          <p:nvSpPr>
            <p:cNvPr id="17" name="TextBox 4"/>
            <p:cNvSpPr txBox="1"/>
            <p:nvPr/>
          </p:nvSpPr>
          <p:spPr>
            <a:xfrm>
              <a:off x="1043608" y="3068960"/>
              <a:ext cx="318268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500" b="1" dirty="0">
                  <a:latin typeface="HY헤드라인M" pitchFamily="18" charset="-127"/>
                  <a:ea typeface="HY헤드라인M" pitchFamily="18" charset="-127"/>
                </a:rPr>
                <a:t>No.1  Ball company</a:t>
              </a:r>
              <a:r>
                <a:rPr lang="ko-KR" altLang="en-US" sz="25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</a:p>
          </p:txBody>
        </p:sp>
        <p:pic>
          <p:nvPicPr>
            <p:cNvPr id="18" name="그림 17" descr="박원마크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841" y="2952874"/>
              <a:ext cx="99377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3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19" name="직사각형 18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pic>
        <p:nvPicPr>
          <p:cNvPr id="31" name="그림 30" descr="회사젼경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412776"/>
            <a:ext cx="5004048" cy="432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8" name="Group 44"/>
          <p:cNvGrpSpPr>
            <a:grpSpLocks/>
          </p:cNvGrpSpPr>
          <p:nvPr/>
        </p:nvGrpSpPr>
        <p:grpSpPr bwMode="auto">
          <a:xfrm>
            <a:off x="4773339" y="1268760"/>
            <a:ext cx="1044575" cy="360363"/>
            <a:chOff x="2154" y="300"/>
            <a:chExt cx="862" cy="681"/>
          </a:xfrm>
        </p:grpSpPr>
        <p:sp>
          <p:nvSpPr>
            <p:cNvPr id="90" name="AutoShape 45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1" name="AutoShape 46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4627289" y="1268760"/>
            <a:ext cx="73025" cy="360363"/>
            <a:chOff x="2154" y="300"/>
            <a:chExt cx="862" cy="681"/>
          </a:xfrm>
        </p:grpSpPr>
        <p:sp>
          <p:nvSpPr>
            <p:cNvPr id="88" name="AutoShape 5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9" name="AutoShape 6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4835252" y="1308448"/>
            <a:ext cx="92974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en-US" altLang="ko-KR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Company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5940152" y="1576735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6012160" y="1295748"/>
            <a:ext cx="793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박    원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3" name="Group 71"/>
          <p:cNvGrpSpPr>
            <a:grpSpLocks/>
          </p:cNvGrpSpPr>
          <p:nvPr/>
        </p:nvGrpSpPr>
        <p:grpSpPr bwMode="auto">
          <a:xfrm>
            <a:off x="4773339" y="1772816"/>
            <a:ext cx="1044575" cy="360362"/>
            <a:chOff x="2154" y="300"/>
            <a:chExt cx="862" cy="681"/>
          </a:xfrm>
        </p:grpSpPr>
        <p:sp>
          <p:nvSpPr>
            <p:cNvPr id="86" name="AutoShape 72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7" name="AutoShape 73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4" name="Group 74"/>
          <p:cNvGrpSpPr>
            <a:grpSpLocks/>
          </p:cNvGrpSpPr>
          <p:nvPr/>
        </p:nvGrpSpPr>
        <p:grpSpPr bwMode="auto">
          <a:xfrm>
            <a:off x="4627289" y="1772816"/>
            <a:ext cx="73025" cy="360362"/>
            <a:chOff x="2154" y="300"/>
            <a:chExt cx="862" cy="681"/>
          </a:xfrm>
        </p:grpSpPr>
        <p:sp>
          <p:nvSpPr>
            <p:cNvPr id="84" name="AutoShape 75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5" name="AutoShape 76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5" name="Text Box 77"/>
          <p:cNvSpPr txBox="1">
            <a:spLocks noChangeArrowheads="1"/>
          </p:cNvSpPr>
          <p:nvPr/>
        </p:nvSpPr>
        <p:spPr bwMode="auto">
          <a:xfrm>
            <a:off x="4793977" y="1812503"/>
            <a:ext cx="8515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6" name="Group 83"/>
          <p:cNvGrpSpPr>
            <a:grpSpLocks/>
          </p:cNvGrpSpPr>
          <p:nvPr/>
        </p:nvGrpSpPr>
        <p:grpSpPr bwMode="auto">
          <a:xfrm>
            <a:off x="4773339" y="2276549"/>
            <a:ext cx="1044575" cy="395859"/>
            <a:chOff x="2154" y="300"/>
            <a:chExt cx="862" cy="681"/>
          </a:xfrm>
        </p:grpSpPr>
        <p:sp>
          <p:nvSpPr>
            <p:cNvPr id="82" name="AutoShape 8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3" name="AutoShape 8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7" name="Group 86"/>
          <p:cNvGrpSpPr>
            <a:grpSpLocks/>
          </p:cNvGrpSpPr>
          <p:nvPr/>
        </p:nvGrpSpPr>
        <p:grpSpPr bwMode="auto">
          <a:xfrm>
            <a:off x="4627289" y="2276549"/>
            <a:ext cx="73025" cy="395859"/>
            <a:chOff x="2154" y="300"/>
            <a:chExt cx="862" cy="681"/>
          </a:xfrm>
        </p:grpSpPr>
        <p:sp>
          <p:nvSpPr>
            <p:cNvPr id="80" name="AutoShape 8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1" name="AutoShape 8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8" name="Text Box 89"/>
          <p:cNvSpPr txBox="1">
            <a:spLocks noChangeArrowheads="1"/>
          </p:cNvSpPr>
          <p:nvPr/>
        </p:nvSpPr>
        <p:spPr bwMode="auto">
          <a:xfrm>
            <a:off x="4835252" y="2324174"/>
            <a:ext cx="8515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본사면적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9" name="Group 93"/>
          <p:cNvGrpSpPr>
            <a:grpSpLocks/>
          </p:cNvGrpSpPr>
          <p:nvPr/>
        </p:nvGrpSpPr>
        <p:grpSpPr bwMode="auto">
          <a:xfrm>
            <a:off x="4773339" y="2852936"/>
            <a:ext cx="1044575" cy="360363"/>
            <a:chOff x="2154" y="300"/>
            <a:chExt cx="862" cy="681"/>
          </a:xfrm>
        </p:grpSpPr>
        <p:sp>
          <p:nvSpPr>
            <p:cNvPr id="78" name="AutoShape 9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9" name="AutoShape 9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0" name="Group 96"/>
          <p:cNvGrpSpPr>
            <a:grpSpLocks/>
          </p:cNvGrpSpPr>
          <p:nvPr/>
        </p:nvGrpSpPr>
        <p:grpSpPr bwMode="auto">
          <a:xfrm>
            <a:off x="4627289" y="2852936"/>
            <a:ext cx="73025" cy="360363"/>
            <a:chOff x="2154" y="300"/>
            <a:chExt cx="862" cy="681"/>
          </a:xfrm>
        </p:grpSpPr>
        <p:sp>
          <p:nvSpPr>
            <p:cNvPr id="76" name="AutoShape 9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7" name="AutoShape 9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1" name="Text Box 99"/>
          <p:cNvSpPr txBox="1">
            <a:spLocks noChangeArrowheads="1"/>
          </p:cNvSpPr>
          <p:nvPr/>
        </p:nvSpPr>
        <p:spPr bwMode="auto">
          <a:xfrm>
            <a:off x="4793977" y="2852936"/>
            <a:ext cx="10775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본사 임직원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2" name="Group 103"/>
          <p:cNvGrpSpPr>
            <a:grpSpLocks/>
          </p:cNvGrpSpPr>
          <p:nvPr/>
        </p:nvGrpSpPr>
        <p:grpSpPr bwMode="auto">
          <a:xfrm>
            <a:off x="4773339" y="3422328"/>
            <a:ext cx="1044575" cy="360362"/>
            <a:chOff x="2154" y="300"/>
            <a:chExt cx="862" cy="681"/>
          </a:xfrm>
        </p:grpSpPr>
        <p:sp>
          <p:nvSpPr>
            <p:cNvPr id="74" name="AutoShape 10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5" name="AutoShape 10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3" name="Group 106"/>
          <p:cNvGrpSpPr>
            <a:grpSpLocks/>
          </p:cNvGrpSpPr>
          <p:nvPr/>
        </p:nvGrpSpPr>
        <p:grpSpPr bwMode="auto">
          <a:xfrm>
            <a:off x="4627289" y="3422328"/>
            <a:ext cx="73025" cy="360362"/>
            <a:chOff x="2154" y="300"/>
            <a:chExt cx="862" cy="681"/>
          </a:xfrm>
        </p:grpSpPr>
        <p:sp>
          <p:nvSpPr>
            <p:cNvPr id="72" name="AutoShape 10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" name="AutoShape 10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4" name="Text Box 109"/>
          <p:cNvSpPr txBox="1">
            <a:spLocks noChangeArrowheads="1"/>
          </p:cNvSpPr>
          <p:nvPr/>
        </p:nvSpPr>
        <p:spPr bwMode="auto">
          <a:xfrm>
            <a:off x="4793977" y="3422328"/>
            <a:ext cx="8143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rPr>
              <a:t>주     소</a:t>
            </a:r>
          </a:p>
        </p:txBody>
      </p:sp>
      <p:grpSp>
        <p:nvGrpSpPr>
          <p:cNvPr id="55" name="Group 113"/>
          <p:cNvGrpSpPr>
            <a:grpSpLocks/>
          </p:cNvGrpSpPr>
          <p:nvPr/>
        </p:nvGrpSpPr>
        <p:grpSpPr bwMode="auto">
          <a:xfrm>
            <a:off x="4773339" y="4003154"/>
            <a:ext cx="1044575" cy="360362"/>
            <a:chOff x="2154" y="300"/>
            <a:chExt cx="862" cy="681"/>
          </a:xfrm>
        </p:grpSpPr>
        <p:sp>
          <p:nvSpPr>
            <p:cNvPr id="70" name="AutoShape 11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1" name="AutoShape 11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6" name="Group 116"/>
          <p:cNvGrpSpPr>
            <a:grpSpLocks/>
          </p:cNvGrpSpPr>
          <p:nvPr/>
        </p:nvGrpSpPr>
        <p:grpSpPr bwMode="auto">
          <a:xfrm>
            <a:off x="4627289" y="4003154"/>
            <a:ext cx="73025" cy="360362"/>
            <a:chOff x="2154" y="300"/>
            <a:chExt cx="862" cy="681"/>
          </a:xfrm>
        </p:grpSpPr>
        <p:sp>
          <p:nvSpPr>
            <p:cNvPr id="68" name="AutoShape 11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" name="AutoShape 11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7" name="Text Box 119"/>
          <p:cNvSpPr txBox="1">
            <a:spLocks noChangeArrowheads="1"/>
          </p:cNvSpPr>
          <p:nvPr/>
        </p:nvSpPr>
        <p:spPr bwMode="auto">
          <a:xfrm>
            <a:off x="4806677" y="4030141"/>
            <a:ext cx="8515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홈페이지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6012160" y="1809328"/>
            <a:ext cx="16209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박 운 </a:t>
            </a:r>
            <a:r>
              <a:rPr lang="ko-KR" altLang="en-US" sz="1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규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김 상 태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auto">
          <a:xfrm>
            <a:off x="5940152" y="2672408"/>
            <a:ext cx="2987675" cy="36512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6038997" y="2391420"/>
            <a:ext cx="931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46,280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㎡</a:t>
            </a:r>
          </a:p>
        </p:txBody>
      </p:sp>
      <p:sp>
        <p:nvSpPr>
          <p:cNvPr id="61" name="Rectangle 28"/>
          <p:cNvSpPr>
            <a:spLocks noChangeArrowheads="1"/>
          </p:cNvSpPr>
          <p:nvPr/>
        </p:nvSpPr>
        <p:spPr bwMode="auto">
          <a:xfrm>
            <a:off x="5940152" y="3159324"/>
            <a:ext cx="2987675" cy="36512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6012160" y="2878336"/>
            <a:ext cx="22317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83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명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Rectangle 28"/>
          <p:cNvSpPr>
            <a:spLocks noChangeArrowheads="1"/>
          </p:cNvSpPr>
          <p:nvPr/>
        </p:nvSpPr>
        <p:spPr bwMode="auto">
          <a:xfrm>
            <a:off x="5940152" y="3752528"/>
            <a:ext cx="2987675" cy="36512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Text Box 29"/>
          <p:cNvSpPr txBox="1">
            <a:spLocks noChangeArrowheads="1"/>
          </p:cNvSpPr>
          <p:nvPr/>
        </p:nvSpPr>
        <p:spPr bwMode="auto">
          <a:xfrm>
            <a:off x="6012160" y="3471540"/>
            <a:ext cx="2659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충북 제천시 </a:t>
            </a:r>
            <a:r>
              <a:rPr lang="ko-KR" altLang="en-US" sz="1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바이오밸리로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105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Rectangle 28"/>
          <p:cNvSpPr>
            <a:spLocks noChangeArrowheads="1"/>
          </p:cNvSpPr>
          <p:nvPr/>
        </p:nvSpPr>
        <p:spPr bwMode="auto">
          <a:xfrm>
            <a:off x="5940152" y="4328591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6012160" y="4047604"/>
            <a:ext cx="18520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www.parkwon.co.kr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Rectangle 28"/>
          <p:cNvSpPr>
            <a:spLocks noChangeArrowheads="1"/>
          </p:cNvSpPr>
          <p:nvPr/>
        </p:nvSpPr>
        <p:spPr bwMode="auto">
          <a:xfrm>
            <a:off x="5940152" y="2095078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1" name="Group 113"/>
          <p:cNvGrpSpPr>
            <a:grpSpLocks/>
          </p:cNvGrpSpPr>
          <p:nvPr/>
        </p:nvGrpSpPr>
        <p:grpSpPr bwMode="auto">
          <a:xfrm>
            <a:off x="4790058" y="4581128"/>
            <a:ext cx="1044575" cy="360362"/>
            <a:chOff x="2154" y="300"/>
            <a:chExt cx="862" cy="681"/>
          </a:xfrm>
        </p:grpSpPr>
        <p:sp>
          <p:nvSpPr>
            <p:cNvPr id="102" name="AutoShape 11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3" name="AutoShape 11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4" name="Group 116"/>
          <p:cNvGrpSpPr>
            <a:grpSpLocks/>
          </p:cNvGrpSpPr>
          <p:nvPr/>
        </p:nvGrpSpPr>
        <p:grpSpPr bwMode="auto">
          <a:xfrm>
            <a:off x="4644008" y="4581128"/>
            <a:ext cx="73025" cy="360362"/>
            <a:chOff x="2154" y="300"/>
            <a:chExt cx="862" cy="681"/>
          </a:xfrm>
        </p:grpSpPr>
        <p:sp>
          <p:nvSpPr>
            <p:cNvPr id="105" name="AutoShape 11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6" name="AutoShape 11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07" name="Text Box 119"/>
          <p:cNvSpPr txBox="1">
            <a:spLocks noChangeArrowheads="1"/>
          </p:cNvSpPr>
          <p:nvPr/>
        </p:nvSpPr>
        <p:spPr bwMode="auto">
          <a:xfrm>
            <a:off x="4823396" y="4608115"/>
            <a:ext cx="8034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연 </a:t>
            </a:r>
            <a:r>
              <a:rPr lang="ko-KR" altLang="en-US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락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처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5956871" y="4904977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9" name="Text Box 29"/>
          <p:cNvSpPr txBox="1">
            <a:spLocks noChangeArrowheads="1"/>
          </p:cNvSpPr>
          <p:nvPr/>
        </p:nvSpPr>
        <p:spPr bwMode="auto">
          <a:xfrm>
            <a:off x="6028879" y="4625578"/>
            <a:ext cx="1491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(031) 277-0981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2" name="Group 113"/>
          <p:cNvGrpSpPr>
            <a:grpSpLocks/>
          </p:cNvGrpSpPr>
          <p:nvPr/>
        </p:nvGrpSpPr>
        <p:grpSpPr bwMode="auto">
          <a:xfrm>
            <a:off x="4790058" y="5180052"/>
            <a:ext cx="1044575" cy="360362"/>
            <a:chOff x="2154" y="300"/>
            <a:chExt cx="862" cy="681"/>
          </a:xfrm>
        </p:grpSpPr>
        <p:sp>
          <p:nvSpPr>
            <p:cNvPr id="93" name="AutoShape 114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4" name="AutoShape 115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95" name="Group 116"/>
          <p:cNvGrpSpPr>
            <a:grpSpLocks/>
          </p:cNvGrpSpPr>
          <p:nvPr/>
        </p:nvGrpSpPr>
        <p:grpSpPr bwMode="auto">
          <a:xfrm>
            <a:off x="4644008" y="5180052"/>
            <a:ext cx="73025" cy="360362"/>
            <a:chOff x="2154" y="300"/>
            <a:chExt cx="862" cy="681"/>
          </a:xfrm>
        </p:grpSpPr>
        <p:sp>
          <p:nvSpPr>
            <p:cNvPr id="96" name="AutoShape 117"/>
            <p:cNvSpPr>
              <a:spLocks noChangeArrowheads="1"/>
            </p:cNvSpPr>
            <p:nvPr/>
          </p:nvSpPr>
          <p:spPr bwMode="auto">
            <a:xfrm>
              <a:off x="2154" y="300"/>
              <a:ext cx="862" cy="68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6699FF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>
                <a:defRPr/>
              </a:pPr>
              <a:endParaRPr lang="ko-KR" altLang="en-US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7" name="AutoShape 118"/>
            <p:cNvSpPr>
              <a:spLocks noChangeArrowheads="1"/>
            </p:cNvSpPr>
            <p:nvPr/>
          </p:nvSpPr>
          <p:spPr bwMode="auto">
            <a:xfrm>
              <a:off x="2227" y="364"/>
              <a:ext cx="725" cy="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alpha val="42998"/>
                  </a:schemeClr>
                </a:gs>
                <a:gs pos="100000">
                  <a:srgbClr val="6699FF">
                    <a:alpha val="17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1pPr>
              <a:lvl2pPr marL="419100" indent="381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2pPr>
              <a:lvl3pPr marL="838200" indent="76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3pPr>
              <a:lvl4pPr marL="1258888" indent="1127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4pPr>
              <a:lvl5pPr marL="1677988" indent="150813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300" kern="1200">
                  <a:solidFill>
                    <a:schemeClr val="tx2"/>
                  </a:solidFill>
                  <a:latin typeface="HY견고딕" panose="02030600000101010101" pitchFamily="18" charset="-127"/>
                  <a:ea typeface="굴림" panose="020B0600000101010101" pitchFamily="50" charset="-127"/>
                  <a:cs typeface="+mn-cs"/>
                </a:defRPr>
              </a:lvl9pPr>
            </a:lstStyle>
            <a:p>
              <a:pPr eaLnBrk="1" hangingPunct="1"/>
              <a:endParaRPr lang="ko-KR" altLang="en-US" b="1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98" name="Text Box 119"/>
          <p:cNvSpPr txBox="1">
            <a:spLocks noChangeArrowheads="1"/>
          </p:cNvSpPr>
          <p:nvPr/>
        </p:nvSpPr>
        <p:spPr bwMode="auto">
          <a:xfrm>
            <a:off x="4823396" y="5207039"/>
            <a:ext cx="8515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해외공장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9" name="Rectangle 28"/>
          <p:cNvSpPr>
            <a:spLocks noChangeArrowheads="1"/>
          </p:cNvSpPr>
          <p:nvPr/>
        </p:nvSpPr>
        <p:spPr bwMode="auto">
          <a:xfrm>
            <a:off x="5956871" y="5503901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0" name="Text Box 29"/>
          <p:cNvSpPr txBox="1">
            <a:spLocks noChangeArrowheads="1"/>
          </p:cNvSpPr>
          <p:nvPr/>
        </p:nvSpPr>
        <p:spPr bwMode="auto">
          <a:xfrm>
            <a:off x="6028879" y="5224502"/>
            <a:ext cx="2621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베트남 </a:t>
            </a:r>
            <a:r>
              <a:rPr lang="ko-KR" altLang="en-US" sz="1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호치민법인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(45,000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㎡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0" name="Rectangle 28"/>
          <p:cNvSpPr>
            <a:spLocks noChangeArrowheads="1"/>
          </p:cNvSpPr>
          <p:nvPr/>
        </p:nvSpPr>
        <p:spPr bwMode="auto">
          <a:xfrm>
            <a:off x="5953953" y="6012655"/>
            <a:ext cx="2987675" cy="36513"/>
          </a:xfrm>
          <a:prstGeom prst="rect">
            <a:avLst/>
          </a:prstGeom>
          <a:gradFill rotWithShape="1">
            <a:gsLst>
              <a:gs pos="0">
                <a:srgbClr val="0000BC"/>
              </a:gs>
              <a:gs pos="100000">
                <a:schemeClr val="bg1">
                  <a:alpha val="89998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eaLnBrk="1" hangingPunct="1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1" name="Text Box 29"/>
          <p:cNvSpPr txBox="1">
            <a:spLocks noChangeArrowheads="1"/>
          </p:cNvSpPr>
          <p:nvPr/>
        </p:nvSpPr>
        <p:spPr bwMode="auto">
          <a:xfrm>
            <a:off x="6025961" y="5733256"/>
            <a:ext cx="22621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중국 청도법인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(60,000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㎡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3" name="직사각형 2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9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연혁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(History)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395536" y="836712"/>
          <a:ext cx="4320480" cy="543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다이어그램 11"/>
          <p:cNvGraphicFramePr/>
          <p:nvPr>
            <p:extLst>
              <p:ext uri="{D42A27DB-BD31-4B8C-83A1-F6EECF244321}">
                <p14:modId xmlns:p14="http://schemas.microsoft.com/office/powerpoint/2010/main" val="4008935181"/>
              </p:ext>
            </p:extLst>
          </p:nvPr>
        </p:nvGraphicFramePr>
        <p:xfrm>
          <a:off x="4881144" y="884337"/>
          <a:ext cx="3867320" cy="4776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1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직선 연결선 76"/>
          <p:cNvCxnSpPr/>
          <p:nvPr/>
        </p:nvCxnSpPr>
        <p:spPr>
          <a:xfrm>
            <a:off x="1789976" y="5005556"/>
            <a:ext cx="0" cy="21602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4655056" y="5005556"/>
            <a:ext cx="0" cy="21602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5" name="직사각형 4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직사각형 9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2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한국공장 조직도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(Organization)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925862"/>
              </p:ext>
            </p:extLst>
          </p:nvPr>
        </p:nvGraphicFramePr>
        <p:xfrm>
          <a:off x="4788024" y="1107492"/>
          <a:ext cx="1584176" cy="7364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584176"/>
              </a:tblGrid>
              <a:tr h="296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대표이사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김 상 태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6" name="직선 연결선 15"/>
          <p:cNvCxnSpPr/>
          <p:nvPr/>
        </p:nvCxnSpPr>
        <p:spPr>
          <a:xfrm>
            <a:off x="4577929" y="1476610"/>
            <a:ext cx="0" cy="80026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1113438" y="2276872"/>
            <a:ext cx="4142638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64822"/>
              </p:ext>
            </p:extLst>
          </p:nvPr>
        </p:nvGraphicFramePr>
        <p:xfrm>
          <a:off x="2771800" y="1108397"/>
          <a:ext cx="1584176" cy="73642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584176"/>
              </a:tblGrid>
              <a:tr h="296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대표이사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박 운 </a:t>
                      </a:r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규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4" name="직선 연결선 33"/>
          <p:cNvCxnSpPr>
            <a:stCxn id="38" idx="3"/>
            <a:endCxn id="11" idx="1"/>
          </p:cNvCxnSpPr>
          <p:nvPr/>
        </p:nvCxnSpPr>
        <p:spPr>
          <a:xfrm flipV="1">
            <a:off x="4355976" y="1475705"/>
            <a:ext cx="432048" cy="905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5253980" y="2276872"/>
            <a:ext cx="0" cy="50393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563861"/>
              </p:ext>
            </p:extLst>
          </p:nvPr>
        </p:nvGraphicFramePr>
        <p:xfrm>
          <a:off x="4572000" y="4031809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영업팀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이사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정 창 열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직선 연결선 40"/>
          <p:cNvCxnSpPr>
            <a:stCxn id="43" idx="2"/>
            <a:endCxn id="40" idx="0"/>
          </p:cNvCxnSpPr>
          <p:nvPr/>
        </p:nvCxnSpPr>
        <p:spPr>
          <a:xfrm>
            <a:off x="5256076" y="3502386"/>
            <a:ext cx="0" cy="52942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10809"/>
              </p:ext>
            </p:extLst>
          </p:nvPr>
        </p:nvGraphicFramePr>
        <p:xfrm>
          <a:off x="4572000" y="2790553"/>
          <a:ext cx="1368152" cy="7118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286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영업부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8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이사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박 성 화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8" name="직선 연결선 47"/>
          <p:cNvCxnSpPr/>
          <p:nvPr/>
        </p:nvCxnSpPr>
        <p:spPr>
          <a:xfrm>
            <a:off x="7596336" y="2068468"/>
            <a:ext cx="0" cy="19065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3222516" y="2289691"/>
            <a:ext cx="0" cy="293950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4572000" y="2076088"/>
            <a:ext cx="3024336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58471"/>
              </p:ext>
            </p:extLst>
          </p:nvPr>
        </p:nvGraphicFramePr>
        <p:xfrm>
          <a:off x="2502436" y="2790453"/>
          <a:ext cx="1368152" cy="7118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286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생산부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86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   공장장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3" name="표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31870"/>
              </p:ext>
            </p:extLst>
          </p:nvPr>
        </p:nvGraphicFramePr>
        <p:xfrm>
          <a:off x="2574444" y="5186585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생산기술팀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엄 준 영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3" name="표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99428"/>
              </p:ext>
            </p:extLst>
          </p:nvPr>
        </p:nvGraphicFramePr>
        <p:xfrm>
          <a:off x="4014604" y="5186585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smtClean="0">
                          <a:solidFill>
                            <a:schemeClr val="tx1"/>
                          </a:solidFill>
                        </a:rPr>
                        <a:t>안전관리팀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김 현 호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4" name="표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8531"/>
              </p:ext>
            </p:extLst>
          </p:nvPr>
        </p:nvGraphicFramePr>
        <p:xfrm>
          <a:off x="1115616" y="5187672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생산관리팀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하 명 용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5" name="직선 연결선 74"/>
          <p:cNvCxnSpPr/>
          <p:nvPr/>
        </p:nvCxnSpPr>
        <p:spPr>
          <a:xfrm>
            <a:off x="1782356" y="5013176"/>
            <a:ext cx="288032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>
            <a:endCxn id="80" idx="0"/>
          </p:cNvCxnSpPr>
          <p:nvPr/>
        </p:nvCxnSpPr>
        <p:spPr>
          <a:xfrm flipH="1">
            <a:off x="1110092" y="2276872"/>
            <a:ext cx="3346" cy="175105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9" name="표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017782"/>
              </p:ext>
            </p:extLst>
          </p:nvPr>
        </p:nvGraphicFramePr>
        <p:xfrm>
          <a:off x="429362" y="2780809"/>
          <a:ext cx="1368152" cy="7118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2869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관리부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8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이사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김 태 문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0" name="표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1403"/>
              </p:ext>
            </p:extLst>
          </p:nvPr>
        </p:nvGraphicFramePr>
        <p:xfrm>
          <a:off x="426016" y="4027924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 smtClean="0">
                          <a:solidFill>
                            <a:schemeClr val="tx1"/>
                          </a:solidFill>
                        </a:rPr>
                        <a:t>경영관리팀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김 태 문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48702"/>
              </p:ext>
            </p:extLst>
          </p:nvPr>
        </p:nvGraphicFramePr>
        <p:xfrm>
          <a:off x="7668344" y="2780928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품질보증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맹 학 재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36" name="직선 연결선 35"/>
          <p:cNvCxnSpPr>
            <a:endCxn id="35" idx="0"/>
          </p:cNvCxnSpPr>
          <p:nvPr/>
        </p:nvCxnSpPr>
        <p:spPr>
          <a:xfrm>
            <a:off x="8352420" y="2251505"/>
            <a:ext cx="0" cy="52942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566028"/>
              </p:ext>
            </p:extLst>
          </p:nvPr>
        </p:nvGraphicFramePr>
        <p:xfrm>
          <a:off x="6156176" y="2780928"/>
          <a:ext cx="1368152" cy="7626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68152"/>
              </a:tblGrid>
              <a:tr h="30306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품질관리</a:t>
                      </a:r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팀장 </a:t>
                      </a:r>
                      <a:r>
                        <a:rPr lang="en-US" altLang="ko-KR" sz="10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</a:rPr>
                        <a:t>김상현</a:t>
                      </a:r>
                      <a:endParaRPr lang="en-US" altLang="ko-KR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2" name="직선 연결선 41"/>
          <p:cNvCxnSpPr/>
          <p:nvPr/>
        </p:nvCxnSpPr>
        <p:spPr>
          <a:xfrm>
            <a:off x="6804248" y="2289691"/>
            <a:ext cx="0" cy="52942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6804248" y="2276872"/>
            <a:ext cx="1548172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4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강구사진123.bmp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2010"/>
            <a:ext cx="1547664" cy="1426053"/>
          </a:xfrm>
          <a:prstGeom prst="rect">
            <a:avLst/>
          </a:prstGeom>
        </p:spPr>
      </p:pic>
      <p:pic>
        <p:nvPicPr>
          <p:cNvPr id="4" name="그림 3" descr="볼 사진 123.bmp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886" y="2723027"/>
            <a:ext cx="1584176" cy="1426053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20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생산품목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(Production)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2048"/>
              </p:ext>
            </p:extLst>
          </p:nvPr>
        </p:nvGraphicFramePr>
        <p:xfrm>
          <a:off x="1619673" y="1204927"/>
          <a:ext cx="7352877" cy="5385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/>
                <a:gridCol w="2668328"/>
                <a:gridCol w="1838219"/>
                <a:gridCol w="1838219"/>
              </a:tblGrid>
              <a:tr h="6225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SITE</a:t>
                      </a:r>
                      <a:endParaRPr lang="ko-KR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Production</a:t>
                      </a:r>
                    </a:p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ko-KR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Production Range</a:t>
                      </a:r>
                      <a:endParaRPr lang="ko-KR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Production</a:t>
                      </a:r>
                    </a:p>
                    <a:p>
                      <a:pPr algn="ctr" latinLnBrk="1"/>
                      <a:r>
                        <a:rPr lang="en-US" altLang="ko-KR" sz="1500" dirty="0" smtClean="0">
                          <a:solidFill>
                            <a:schemeClr val="tx1"/>
                          </a:solidFill>
                        </a:rPr>
                        <a:t>Capacity</a:t>
                      </a:r>
                      <a:endParaRPr lang="ko-KR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92412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Korea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/>
                        <a:t>Chrome</a:t>
                      </a:r>
                      <a:r>
                        <a:rPr lang="en-US" altLang="ko-KR" sz="1300" b="1" baseline="0" dirty="0" smtClean="0"/>
                        <a:t> steel Ball</a:t>
                      </a:r>
                      <a:r>
                        <a:rPr lang="en-US" altLang="ko-KR" sz="1300" b="1" dirty="0" smtClean="0"/>
                        <a:t> </a:t>
                      </a:r>
                    </a:p>
                    <a:p>
                      <a:pPr algn="ctr" latinLnBrk="1"/>
                      <a:r>
                        <a:rPr lang="en-US" altLang="ko-KR" sz="1300" b="1" dirty="0" smtClean="0"/>
                        <a:t>(Bearing)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Φ 4.5~7/8”, G5~G16</a:t>
                      </a:r>
                    </a:p>
                    <a:p>
                      <a:pPr algn="ctr" latinLnBrk="1"/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Φ 1”~1-9/16”, G16~G28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4800 ton/y</a:t>
                      </a:r>
                    </a:p>
                    <a:p>
                      <a:pPr algn="ctr" latinLnBrk="1"/>
                      <a:r>
                        <a:rPr lang="en-US" altLang="ko-KR" sz="1200" b="1" dirty="0" smtClean="0"/>
                        <a:t>1000 ton/y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79241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/>
                        <a:t>Chrome</a:t>
                      </a:r>
                      <a:r>
                        <a:rPr lang="en-US" altLang="ko-KR" sz="1300" b="1" baseline="0" dirty="0" smtClean="0"/>
                        <a:t> steel Ball</a:t>
                      </a:r>
                      <a:r>
                        <a:rPr lang="en-US" altLang="ko-KR" sz="1300" b="1" dirty="0" smtClean="0"/>
                        <a:t> </a:t>
                      </a:r>
                    </a:p>
                    <a:p>
                      <a:pPr algn="ctr" latinLnBrk="1"/>
                      <a:r>
                        <a:rPr lang="en-US" altLang="ko-KR" sz="1300" b="1" dirty="0" smtClean="0"/>
                        <a:t>(Shoe)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Φ 9.557~13.18, G200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2400 ton/y</a:t>
                      </a:r>
                      <a:endParaRPr lang="ko-KR" altLang="en-US" sz="1200" b="1" dirty="0" smtClean="0"/>
                    </a:p>
                  </a:txBody>
                  <a:tcPr anchor="ctr"/>
                </a:tc>
              </a:tr>
              <a:tr h="6225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/>
                        <a:t>Aluminum Ball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Φ 10.4, G300</a:t>
                      </a:r>
                      <a:endParaRPr lang="ko-KR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240 ton/y</a:t>
                      </a:r>
                    </a:p>
                  </a:txBody>
                  <a:tcPr anchor="ctr"/>
                </a:tc>
              </a:tr>
              <a:tr h="6225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/>
                        <a:t>Stainless Ball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Φ 3~20, G40~G200</a:t>
                      </a:r>
                      <a:endParaRPr lang="ko-KR" altLang="en-US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480 ton/y</a:t>
                      </a:r>
                    </a:p>
                  </a:txBody>
                  <a:tcPr anchor="ctr"/>
                </a:tc>
              </a:tr>
              <a:tr h="62259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Vietnam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Chrome</a:t>
                      </a:r>
                      <a:r>
                        <a:rPr lang="en-US" altLang="ko-KR" sz="1300" b="1" baseline="0" dirty="0"/>
                        <a:t> steel Ball</a:t>
                      </a:r>
                      <a:r>
                        <a:rPr lang="en-US" altLang="ko-KR" sz="1300" b="1" dirty="0"/>
                        <a:t> </a:t>
                      </a:r>
                    </a:p>
                    <a:p>
                      <a:pPr algn="ctr" latinLnBrk="1"/>
                      <a:r>
                        <a:rPr lang="en-US" altLang="ko-KR" sz="1300" b="1" dirty="0"/>
                        <a:t>(Bearing)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▶ </a:t>
                      </a:r>
                      <a:r>
                        <a:rPr lang="en-US" altLang="ko-KR" sz="1200" b="1" dirty="0"/>
                        <a:t>3/16”(4.762mm)~</a:t>
                      </a:r>
                    </a:p>
                    <a:p>
                      <a:pPr algn="ctr" latinLnBrk="1"/>
                      <a:r>
                        <a:rPr lang="en-US" altLang="ko-KR" sz="1200" b="1" dirty="0"/>
                        <a:t>  </a:t>
                      </a:r>
                      <a:r>
                        <a:rPr lang="en-US" altLang="ko-KR" sz="1200" b="1" baseline="0" dirty="0"/>
                        <a:t>  </a:t>
                      </a:r>
                      <a:r>
                        <a:rPr lang="en-US" altLang="ko-KR" sz="1200" b="1" dirty="0"/>
                        <a:t>7/8”(22.225mm), </a:t>
                      </a:r>
                    </a:p>
                    <a:p>
                      <a:pPr algn="ctr" latinLnBrk="1"/>
                      <a:r>
                        <a:rPr lang="en-US" altLang="ko-KR" sz="1200" b="1" dirty="0"/>
                        <a:t>G5~G16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3,600 Ton/y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6225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/>
                        <a:t>Chrome</a:t>
                      </a:r>
                      <a:r>
                        <a:rPr lang="en-US" altLang="ko-KR" sz="1300" b="1" baseline="0" dirty="0" smtClean="0"/>
                        <a:t> steel Ball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smtClean="0"/>
                        <a:t>(Bearing)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▶ </a:t>
                      </a:r>
                      <a:r>
                        <a:rPr lang="en-US" altLang="ko-KR" sz="1200" b="1" dirty="0" smtClean="0"/>
                        <a:t>More</a:t>
                      </a:r>
                      <a:r>
                        <a:rPr lang="en-US" altLang="ko-KR" sz="1200" b="1" baseline="0" dirty="0" smtClean="0"/>
                        <a:t> than </a:t>
                      </a:r>
                      <a:r>
                        <a:rPr lang="en-US" altLang="ko-KR" sz="1200" b="1" dirty="0" smtClean="0"/>
                        <a:t>1”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(Development)</a:t>
                      </a:r>
                      <a:endParaRPr lang="ko-KR" altLang="en-US" sz="12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-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  <a:tr h="6225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China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/>
                        <a:t>Chrome</a:t>
                      </a:r>
                      <a:r>
                        <a:rPr lang="en-US" altLang="ko-KR" sz="1300" b="1" baseline="0" dirty="0"/>
                        <a:t> steel Ball</a:t>
                      </a:r>
                      <a:r>
                        <a:rPr lang="en-US" altLang="ko-KR" sz="1300" b="1" dirty="0"/>
                        <a:t> </a:t>
                      </a:r>
                    </a:p>
                    <a:p>
                      <a:pPr algn="ctr" latinLnBrk="1"/>
                      <a:r>
                        <a:rPr lang="en-US" altLang="ko-KR" sz="1300" b="1" dirty="0"/>
                        <a:t>(Bearing)</a:t>
                      </a:r>
                      <a:endParaRPr lang="ko-KR" altLang="en-US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/>
                        <a:t>▶ </a:t>
                      </a:r>
                      <a:r>
                        <a:rPr lang="en-US" altLang="ko-KR" sz="1200" b="1" dirty="0"/>
                        <a:t>3/16”(4.762mm)~</a:t>
                      </a:r>
                    </a:p>
                    <a:p>
                      <a:pPr algn="ctr" latinLnBrk="1"/>
                      <a:r>
                        <a:rPr lang="en-US" altLang="ko-KR" sz="1200" b="1" dirty="0"/>
                        <a:t>  </a:t>
                      </a:r>
                      <a:r>
                        <a:rPr lang="en-US" altLang="ko-KR" sz="1200" b="1" baseline="0" dirty="0"/>
                        <a:t>  </a:t>
                      </a:r>
                      <a:r>
                        <a:rPr lang="en-US" altLang="ko-KR" sz="1200" b="1" dirty="0"/>
                        <a:t>7/8”(22.225mm), </a:t>
                      </a:r>
                    </a:p>
                    <a:p>
                      <a:pPr algn="ctr" latinLnBrk="1"/>
                      <a:r>
                        <a:rPr lang="en-US" altLang="ko-KR" sz="1200" b="1" dirty="0" smtClean="0"/>
                        <a:t>G16~G20</a:t>
                      </a:r>
                      <a:endParaRPr lang="en-US" altLang="ko-KR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/>
                        <a:t>6,800 Ton/y</a:t>
                      </a:r>
                      <a:endParaRPr lang="ko-KR" altLang="en-US" sz="12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4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4" name="직사각형 3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0" y="-23192"/>
              <a:ext cx="1907704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8" name="직선 연결선 7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직사각형 8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11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pPr lvl="0"/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적용범위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(Coverage)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7504" y="1304763"/>
            <a:ext cx="8928992" cy="4248471"/>
            <a:chOff x="273050" y="1977231"/>
            <a:chExt cx="9421593" cy="3983832"/>
          </a:xfrm>
        </p:grpSpPr>
        <p:pic>
          <p:nvPicPr>
            <p:cNvPr id="13" name="Picture 4" descr="4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16150" y="2060575"/>
              <a:ext cx="5715000" cy="373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608368" y="4293371"/>
              <a:ext cx="289064" cy="92788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4880408" y="4221719"/>
              <a:ext cx="1225310" cy="136675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044693" y="5547275"/>
              <a:ext cx="2106955" cy="41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Steering Application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1641286" y="4425926"/>
              <a:ext cx="1727960" cy="3600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273050" y="4497578"/>
              <a:ext cx="2143891" cy="646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>
                  <a:solidFill>
                    <a:schemeClr val="tx1"/>
                  </a:solidFill>
                </a:rPr>
                <a:t>C.V Joint Application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362340" y="3560732"/>
              <a:ext cx="1366630" cy="30093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17582" y="2912285"/>
              <a:ext cx="2050748" cy="646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Engine Room,</a:t>
              </a:r>
            </a:p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Bearing Application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855678" y="5065417"/>
              <a:ext cx="2838965" cy="346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Seat Slide Application</a:t>
              </a: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6752900" y="2192186"/>
              <a:ext cx="289064" cy="145273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041964" y="1977231"/>
              <a:ext cx="2370324" cy="369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Safety Belt Application</a:t>
              </a:r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 flipV="1">
              <a:off x="3224213" y="4292600"/>
              <a:ext cx="792162" cy="10810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1497013" y="5373688"/>
              <a:ext cx="32400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>
                  <a:solidFill>
                    <a:schemeClr val="tx1"/>
                  </a:solidFill>
                </a:rPr>
                <a:t>Compressor Application </a:t>
              </a: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7616825" y="4076700"/>
              <a:ext cx="6492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6959342" y="4365625"/>
              <a:ext cx="25050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ko-KR" sz="1800" b="0" dirty="0">
                  <a:solidFill>
                    <a:schemeClr val="tx1"/>
                  </a:solidFill>
                </a:rPr>
                <a:t>Hub Bearing Application</a:t>
              </a: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8266113" y="4076700"/>
              <a:ext cx="0" cy="35083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제목 4"/>
          <p:cNvSpPr>
            <a:spLocks/>
          </p:cNvSpPr>
          <p:nvPr/>
        </p:nvSpPr>
        <p:spPr bwMode="auto">
          <a:xfrm>
            <a:off x="0" y="380083"/>
            <a:ext cx="5772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판매현황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(Sales Charts)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-601910" y="0"/>
            <a:ext cx="9764960" cy="429047"/>
            <a:chOff x="-601910" y="0"/>
            <a:chExt cx="9764960" cy="429047"/>
          </a:xfrm>
        </p:grpSpPr>
        <p:sp>
          <p:nvSpPr>
            <p:cNvPr id="39" name="직사각형 38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43" name="직선 연결선 42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직사각형 43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0" y="-23192"/>
            <a:ext cx="1979712" cy="240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b="1" i="1" dirty="0" err="1" smtClean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Parkwon</a:t>
            </a:r>
            <a:r>
              <a:rPr lang="en-US" altLang="ko-KR" sz="1500" b="1" i="1" dirty="0" smtClean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1500" b="1" i="1" dirty="0" err="1" smtClean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Co.,Ltd</a:t>
            </a:r>
            <a:r>
              <a:rPr lang="en-US" altLang="ko-KR" sz="1500" b="1" i="1" dirty="0" smtClean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sz="1500" b="1" i="1" dirty="0">
              <a:solidFill>
                <a:schemeClr val="bg1"/>
              </a:solidFill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13" name="차트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480624"/>
              </p:ext>
            </p:extLst>
          </p:nvPr>
        </p:nvGraphicFramePr>
        <p:xfrm>
          <a:off x="0" y="1124744"/>
          <a:ext cx="916305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차트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015292"/>
              </p:ext>
            </p:extLst>
          </p:nvPr>
        </p:nvGraphicFramePr>
        <p:xfrm>
          <a:off x="5316" y="1124744"/>
          <a:ext cx="896723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차트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36611"/>
              </p:ext>
            </p:extLst>
          </p:nvPr>
        </p:nvGraphicFramePr>
        <p:xfrm>
          <a:off x="4788024" y="4474674"/>
          <a:ext cx="4202757" cy="219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차트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888076"/>
              </p:ext>
            </p:extLst>
          </p:nvPr>
        </p:nvGraphicFramePr>
        <p:xfrm>
          <a:off x="179512" y="1340768"/>
          <a:ext cx="8533349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부제목 2"/>
          <p:cNvSpPr txBox="1">
            <a:spLocks/>
          </p:cNvSpPr>
          <p:nvPr/>
        </p:nvSpPr>
        <p:spPr>
          <a:xfrm>
            <a:off x="0" y="6669360"/>
            <a:ext cx="9143568" cy="18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chemeClr val="bg1"/>
                </a:solidFill>
                <a:hlinkClick r:id="rId2"/>
              </a:rPr>
              <a:t>parkwon@parkwon.co.kr</a:t>
            </a:r>
            <a:r>
              <a:rPr lang="en-US" altLang="ko-KR" b="1" dirty="0" smtClean="0">
                <a:solidFill>
                  <a:schemeClr val="bg1"/>
                </a:solidFill>
              </a:rPr>
              <a:t>  2018 PARKWON CO., LTD.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-601910" y="-23192"/>
            <a:ext cx="9764960" cy="452239"/>
            <a:chOff x="-601910" y="-23192"/>
            <a:chExt cx="9764960" cy="452239"/>
          </a:xfrm>
        </p:grpSpPr>
        <p:sp>
          <p:nvSpPr>
            <p:cNvPr id="6" name="직사각형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solidFill>
              <a:srgbClr val="0033CC">
                <a:alpha val="7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795" y="169589"/>
              <a:ext cx="9102155" cy="187449"/>
            </a:xfrm>
            <a:prstGeom prst="rect">
              <a:avLst/>
            </a:prstGeom>
            <a:solidFill>
              <a:srgbClr val="0033CC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0" y="-23192"/>
              <a:ext cx="2062386" cy="1927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Parkwon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r>
                <a:rPr lang="en-US" altLang="ko-KR" sz="1500" b="1" i="1" dirty="0" err="1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Co.,Ltd</a:t>
              </a:r>
              <a:r>
                <a:rPr lang="en-US" altLang="ko-KR" sz="15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.</a:t>
              </a:r>
              <a:endParaRPr lang="ko-KR" altLang="en-US" sz="15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50843" y="78532"/>
              <a:ext cx="3012207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Global Top Brand  | Since 1973   </a:t>
              </a:r>
              <a:r>
                <a:rPr lang="en-US" altLang="ko-KR" sz="1200" b="1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 </a:t>
              </a:r>
              <a:endParaRPr lang="ko-KR" altLang="en-US" sz="1200" b="1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6372200" y="294556"/>
              <a:ext cx="26003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-601910" y="188640"/>
              <a:ext cx="2664296" cy="2404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800" i="1" dirty="0" smtClean="0">
                  <a:solidFill>
                    <a:schemeClr val="bg1"/>
                  </a:solidFill>
                  <a:latin typeface="HY견명조" pitchFamily="18" charset="-127"/>
                  <a:ea typeface="HY견명조" pitchFamily="18" charset="-127"/>
                </a:rPr>
                <a:t>Steel &amp; SUS &amp; AL Ball</a:t>
              </a:r>
              <a:endParaRPr lang="ko-KR" altLang="en-US" sz="800" i="1" dirty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602035" y="6047573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2010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16199" y="6055128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2011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782738" y="6053233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2012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368327" y="6055923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2013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934866" y="6054019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2014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520455" y="6057096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2015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101852" y="6057096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2016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653533" y="6057096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2017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229597" y="6057096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2018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33" name="제목 4"/>
          <p:cNvSpPr>
            <a:spLocks/>
          </p:cNvSpPr>
          <p:nvPr/>
        </p:nvSpPr>
        <p:spPr bwMode="auto">
          <a:xfrm>
            <a:off x="0" y="380083"/>
            <a:ext cx="6372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1pPr>
            <a:lvl2pPr marL="419100" indent="381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2pPr>
            <a:lvl3pPr marL="838200" indent="76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3pPr>
            <a:lvl4pPr marL="1258888" indent="1127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4pPr>
            <a:lvl5pPr marL="1677988" indent="150813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2"/>
                </a:solidFill>
                <a:latin typeface="HY견고딕" panose="02030600000101010101" pitchFamily="18" charset="-127"/>
                <a:ea typeface="굴림" panose="020B0600000101010101" pitchFamily="50" charset="-127"/>
                <a:cs typeface="+mn-cs"/>
              </a:defRPr>
            </a:lvl9pPr>
          </a:lstStyle>
          <a:p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7.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매출액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(Annual sales amount) - </a:t>
            </a:r>
            <a:r>
              <a:rPr kumimoji="0" lang="ko-KR" altLang="en-US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한국공장</a:t>
            </a:r>
            <a:r>
              <a:rPr kumimoji="0" lang="en-US" altLang="ko-KR" sz="2400" b="1" i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0" lang="ko-KR" altLang="en-US" sz="2400" b="1" i="1" dirty="0" smtClean="0">
              <a:solidFill>
                <a:srgbClr val="00006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TextBox 39"/>
          <p:cNvSpPr txBox="1"/>
          <p:nvPr/>
        </p:nvSpPr>
        <p:spPr>
          <a:xfrm>
            <a:off x="8108454" y="802351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100" b="1" dirty="0" smtClean="0">
                <a:solidFill>
                  <a:sysClr val="windowText" lastClr="000000"/>
                </a:solidFill>
              </a:rPr>
              <a:t>단위</a:t>
            </a:r>
            <a:r>
              <a:rPr lang="en-US" altLang="ko-KR" sz="1100" b="1" dirty="0" smtClean="0">
                <a:solidFill>
                  <a:sysClr val="windowText" lastClr="000000"/>
                </a:solidFill>
              </a:rPr>
              <a:t>: </a:t>
            </a:r>
            <a:r>
              <a:rPr lang="ko-KR" altLang="en-US" sz="1100" b="1" dirty="0" err="1" smtClean="0">
                <a:solidFill>
                  <a:sysClr val="windowText" lastClr="000000"/>
                </a:solidFill>
              </a:rPr>
              <a:t>억원</a:t>
            </a:r>
            <a:endParaRPr lang="ko-KR" altLang="en-US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796136" y="6057096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2019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372200" y="6047571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2020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948264" y="6047571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2021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611560" y="6057098"/>
            <a:ext cx="8167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7490420" y="6046961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2022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graphicFrame>
        <p:nvGraphicFramePr>
          <p:cNvPr id="31" name="차트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323955"/>
              </p:ext>
            </p:extLst>
          </p:nvPr>
        </p:nvGraphicFramePr>
        <p:xfrm>
          <a:off x="53349" y="1124745"/>
          <a:ext cx="8919201" cy="4967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원형 화살표 39"/>
          <p:cNvSpPr/>
          <p:nvPr/>
        </p:nvSpPr>
        <p:spPr>
          <a:xfrm rot="20284205">
            <a:off x="7748332" y="1047615"/>
            <a:ext cx="555035" cy="514302"/>
          </a:xfrm>
          <a:prstGeom prst="circular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26182" y="855365"/>
            <a:ext cx="1239974" cy="360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000" b="1" dirty="0" smtClean="0">
                <a:solidFill>
                  <a:srgbClr val="FF0000"/>
                </a:solidFill>
              </a:rPr>
              <a:t>약 </a:t>
            </a:r>
            <a:r>
              <a:rPr lang="en-US" altLang="ko-KR" sz="1000" b="1" dirty="0" smtClean="0">
                <a:solidFill>
                  <a:srgbClr val="FF0000"/>
                </a:solidFill>
              </a:rPr>
              <a:t>2.3% </a:t>
            </a:r>
            <a:r>
              <a:rPr lang="ko-KR" altLang="en-US" sz="1000" b="1" dirty="0" smtClean="0">
                <a:solidFill>
                  <a:srgbClr val="FF0000"/>
                </a:solidFill>
              </a:rPr>
              <a:t>성장목표</a:t>
            </a:r>
            <a:endParaRPr lang="ko-KR" altLang="en-US" sz="1000" b="1" dirty="0">
              <a:solidFill>
                <a:srgbClr val="FF000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8079056" y="6049863"/>
            <a:ext cx="606925" cy="255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 smtClean="0">
                <a:solidFill>
                  <a:schemeClr val="tx1"/>
                </a:solidFill>
              </a:rPr>
              <a:t>2023</a:t>
            </a:r>
            <a:r>
              <a:rPr lang="ko-KR" altLang="en-US" sz="800" b="1" dirty="0" smtClean="0">
                <a:solidFill>
                  <a:schemeClr val="tx1"/>
                </a:solidFill>
              </a:rPr>
              <a:t>년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5898</TotalTime>
  <Words>1483</Words>
  <Application>Microsoft Office PowerPoint</Application>
  <PresentationFormat>화면 슬라이드 쇼(4:3)</PresentationFormat>
  <Paragraphs>384</Paragraphs>
  <Slides>19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QC6</dc:creator>
  <cp:lastModifiedBy>맹학재</cp:lastModifiedBy>
  <cp:revision>126</cp:revision>
  <cp:lastPrinted>2022-02-11T02:21:50Z</cp:lastPrinted>
  <dcterms:created xsi:type="dcterms:W3CDTF">2018-03-29T05:51:53Z</dcterms:created>
  <dcterms:modified xsi:type="dcterms:W3CDTF">2023-09-26T02:33:46Z</dcterms:modified>
</cp:coreProperties>
</file>